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77" r:id="rId6"/>
    <p:sldId id="257" r:id="rId7"/>
    <p:sldId id="278" r:id="rId8"/>
    <p:sldId id="279" r:id="rId9"/>
    <p:sldId id="258" r:id="rId10"/>
    <p:sldId id="259" r:id="rId11"/>
    <p:sldId id="260" r:id="rId12"/>
  </p:sldIdLst>
  <p:sldSz cx="9144000" cy="6858000" type="screen4x3"/>
  <p:notesSz cx="6858000" cy="9144000"/>
  <p:custDataLst>
    <p:tags r:id="rId14"/>
  </p:custDataLst>
  <p:defaultTextStyle>
    <a:defPPr>
      <a:defRPr lang="es-ES"/>
    </a:defPPr>
    <a:lvl1pPr algn="l" defTabSz="957409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78705" indent="-324491" algn="l" defTabSz="957409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57409" indent="-648982" algn="l" defTabSz="957409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436114" indent="-973473" algn="l" defTabSz="957409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914818" indent="-1297964" algn="l" defTabSz="957409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771068" algn="l" defTabSz="308427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925281" algn="l" defTabSz="308427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1079495" algn="l" defTabSz="308427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1233708" algn="l" defTabSz="308427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2" userDrawn="1">
          <p15:clr>
            <a:srgbClr val="A4A3A4"/>
          </p15:clr>
        </p15:guide>
        <p15:guide id="2" pos="11431" userDrawn="1">
          <p15:clr>
            <a:srgbClr val="A4A3A4"/>
          </p15:clr>
        </p15:guide>
        <p15:guide id="3" orient="horz" pos="40">
          <p15:clr>
            <a:srgbClr val="A4A3A4"/>
          </p15:clr>
        </p15:guide>
        <p15:guide id="4" pos="558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A3A7"/>
    <a:srgbClr val="008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8" autoAdjust="0"/>
    <p:restoredTop sz="94173" autoAdjust="0"/>
  </p:normalViewPr>
  <p:slideViewPr>
    <p:cSldViewPr showGuides="1">
      <p:cViewPr varScale="1">
        <p:scale>
          <a:sx n="162" d="100"/>
          <a:sy n="162" d="100"/>
        </p:scale>
        <p:origin x="936" y="192"/>
      </p:cViewPr>
      <p:guideLst>
        <p:guide orient="horz" pos="182"/>
        <p:guide pos="11431"/>
        <p:guide orient="horz" pos="40"/>
        <p:guide pos="558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rtes Iluminacion y Sonido sl" userId="e75c6f29-a6bc-4a73-97d4-2ec2b9a95c4f" providerId="ADAL" clId="{0EFE2CBB-89B3-BE4B-8C89-3BE4D2E994F0}"/>
    <pc:docChg chg="modSld">
      <pc:chgData name="Portes Iluminacion y Sonido sl" userId="e75c6f29-a6bc-4a73-97d4-2ec2b9a95c4f" providerId="ADAL" clId="{0EFE2CBB-89B3-BE4B-8C89-3BE4D2E994F0}" dt="2025-10-23T12:48:27.784" v="0" actId="20577"/>
      <pc:docMkLst>
        <pc:docMk/>
      </pc:docMkLst>
      <pc:sldChg chg="modSp mod">
        <pc:chgData name="Portes Iluminacion y Sonido sl" userId="e75c6f29-a6bc-4a73-97d4-2ec2b9a95c4f" providerId="ADAL" clId="{0EFE2CBB-89B3-BE4B-8C89-3BE4D2E994F0}" dt="2025-10-23T12:48:27.784" v="0" actId="20577"/>
        <pc:sldMkLst>
          <pc:docMk/>
          <pc:sldMk cId="373596609" sldId="258"/>
        </pc:sldMkLst>
        <pc:graphicFrameChg chg="modGraphic">
          <ac:chgData name="Portes Iluminacion y Sonido sl" userId="e75c6f29-a6bc-4a73-97d4-2ec2b9a95c4f" providerId="ADAL" clId="{0EFE2CBB-89B3-BE4B-8C89-3BE4D2E994F0}" dt="2025-10-23T12:48:27.784" v="0" actId="20577"/>
          <ac:graphicFrameMkLst>
            <pc:docMk/>
            <pc:sldMk cId="373596609" sldId="258"/>
            <ac:graphicFrameMk id="13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2000" dirty="0" err="1">
                <a:latin typeface="+mn-lt"/>
              </a:rPr>
              <a:t>Indicación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Maribavir</a:t>
            </a:r>
            <a:endParaRPr lang="en-US" sz="2000" dirty="0">
              <a:latin typeface="+mn-lt"/>
            </a:endParaRPr>
          </a:p>
        </c:rich>
      </c:tx>
      <c:layout>
        <c:manualLayout>
          <c:xMode val="edge"/>
          <c:yMode val="edge"/>
          <c:x val="0.22049829443670291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Indicación Maribavir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F1A-894A-80F9-95E1FBBBAB98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ECD-504B-BD72-B1AD665A3CD0}"/>
              </c:ext>
            </c:extLst>
          </c:dPt>
          <c:dPt>
            <c:idx val="2"/>
            <c:bubble3D val="0"/>
            <c:spPr>
              <a:solidFill>
                <a:schemeClr val="accent6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ECD-504B-BD72-B1AD665A3CD0}"/>
              </c:ext>
            </c:extLst>
          </c:dPt>
          <c:dLbls>
            <c:delete val="1"/>
          </c:dLbls>
          <c:cat>
            <c:strRef>
              <c:f>Hoja1!$A$2:$A$4</c:f>
              <c:strCache>
                <c:ptCount val="3"/>
                <c:pt idx="1">
                  <c:v>Intolerancia a 1º linea/efectos adversos</c:v>
                </c:pt>
                <c:pt idx="2">
                  <c:v>Refractariedad a 1º linea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1">
                  <c:v>40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CD-504B-BD72-B1AD665A3CD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_tradnl" sz="1800" b="1" dirty="0">
                <a:solidFill>
                  <a:schemeClr val="tx1"/>
                </a:solidFill>
              </a:rPr>
              <a:t>Efectividad</a:t>
            </a:r>
            <a:r>
              <a:rPr lang="es-ES_tradnl" sz="1800" b="1" baseline="0" dirty="0">
                <a:solidFill>
                  <a:schemeClr val="tx1"/>
                </a:solidFill>
              </a:rPr>
              <a:t> </a:t>
            </a:r>
            <a:r>
              <a:rPr lang="es-ES_tradnl" sz="1800" b="1" baseline="0" dirty="0" err="1">
                <a:solidFill>
                  <a:schemeClr val="tx1"/>
                </a:solidFill>
              </a:rPr>
              <a:t>Marivabir</a:t>
            </a:r>
            <a:r>
              <a:rPr lang="es-ES_tradnl" sz="1800" b="1" baseline="0" dirty="0">
                <a:solidFill>
                  <a:schemeClr val="tx1"/>
                </a:solidFill>
              </a:rPr>
              <a:t> 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_tradnl" sz="1400" b="1" baseline="0" dirty="0">
                <a:solidFill>
                  <a:schemeClr val="tx1"/>
                </a:solidFill>
              </a:rPr>
              <a:t>Evolución carga viral en pacientes que completaron tratamiento</a:t>
            </a:r>
            <a:endParaRPr lang="es-ES_tradnl" sz="14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0854687346196343"/>
          <c:y val="2.561859493101470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7.7336330055541733E-2"/>
          <c:y val="0.37647184821377638"/>
          <c:w val="0.92266366994445825"/>
          <c:h val="0.520214332855589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Inici tto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Hoja1!$A$2:$A$4</c:f>
              <c:strCache>
                <c:ptCount val="3"/>
                <c:pt idx="0">
                  <c:v>Paciente 1</c:v>
                </c:pt>
                <c:pt idx="1">
                  <c:v>Paciente 2</c:v>
                </c:pt>
                <c:pt idx="2">
                  <c:v>Paciente 3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1001</c:v>
                </c:pt>
                <c:pt idx="1">
                  <c:v>948</c:v>
                </c:pt>
                <c:pt idx="2">
                  <c:v>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1F-A746-9A72-01379C5EE63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3 sem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Hoja1!$A$2:$A$4</c:f>
              <c:strCache>
                <c:ptCount val="3"/>
                <c:pt idx="0">
                  <c:v>Paciente 1</c:v>
                </c:pt>
                <c:pt idx="1">
                  <c:v>Paciente 2</c:v>
                </c:pt>
                <c:pt idx="2">
                  <c:v>Paciente 3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45</c:v>
                </c:pt>
                <c:pt idx="1">
                  <c:v>30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1F-A746-9A72-01379C5EE63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8 sem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Hoja1!$A$2:$A$4</c:f>
              <c:strCache>
                <c:ptCount val="3"/>
                <c:pt idx="0">
                  <c:v>Paciente 1</c:v>
                </c:pt>
                <c:pt idx="1">
                  <c:v>Paciente 2</c:v>
                </c:pt>
                <c:pt idx="2">
                  <c:v>Paciente 3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412</c:v>
                </c:pt>
                <c:pt idx="1">
                  <c:v>30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1F-A746-9A72-01379C5EE635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16 sem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Hoja1!$A$2:$A$4</c:f>
              <c:strCache>
                <c:ptCount val="3"/>
                <c:pt idx="0">
                  <c:v>Paciente 1</c:v>
                </c:pt>
                <c:pt idx="1">
                  <c:v>Paciente 2</c:v>
                </c:pt>
                <c:pt idx="2">
                  <c:v>Paciente 3</c:v>
                </c:pt>
              </c:strCache>
            </c:strRef>
          </c:cat>
          <c:val>
            <c:numRef>
              <c:f>Hoja1!$E$2:$E$4</c:f>
              <c:numCache>
                <c:formatCode>General</c:formatCode>
                <c:ptCount val="3"/>
                <c:pt idx="0">
                  <c:v>4326</c:v>
                </c:pt>
                <c:pt idx="1">
                  <c:v>30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1F-A746-9A72-01379C5EE6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744000"/>
        <c:axId val="161745536"/>
      </c:barChart>
      <c:catAx>
        <c:axId val="161744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61745536"/>
        <c:crosses val="autoZero"/>
        <c:auto val="1"/>
        <c:lblAlgn val="ctr"/>
        <c:lblOffset val="100"/>
        <c:noMultiLvlLbl val="0"/>
      </c:catAx>
      <c:valAx>
        <c:axId val="16174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6174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128712941641667"/>
          <c:y val="0.23442211778056407"/>
          <c:w val="0.48292056249579401"/>
          <c:h val="7.58479712571619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0B7DC7-F227-410C-B995-E6D96C34C66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44CDB0F-F1D8-451F-995D-1030AFC05C5A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ES" sz="1400" b="1" dirty="0"/>
            <a:t>CMV</a:t>
          </a:r>
          <a:endParaRPr lang="es-ES" sz="1200" b="1" dirty="0"/>
        </a:p>
      </dgm:t>
    </dgm:pt>
    <dgm:pt modelId="{B3853A3B-44A9-49C6-A5EE-74157E2BFF18}" type="parTrans" cxnId="{F9154732-A6C4-46FC-90B1-9D11713B5018}">
      <dgm:prSet/>
      <dgm:spPr/>
      <dgm:t>
        <a:bodyPr/>
        <a:lstStyle/>
        <a:p>
          <a:endParaRPr lang="es-ES"/>
        </a:p>
      </dgm:t>
    </dgm:pt>
    <dgm:pt modelId="{E48C5276-F22B-4F58-BE70-CEFFA0B4D705}" type="sibTrans" cxnId="{F9154732-A6C4-46FC-90B1-9D11713B5018}">
      <dgm:prSet/>
      <dgm:spPr/>
      <dgm:t>
        <a:bodyPr/>
        <a:lstStyle/>
        <a:p>
          <a:endParaRPr lang="es-ES"/>
        </a:p>
      </dgm:t>
    </dgm:pt>
    <dgm:pt modelId="{46762000-A31D-4036-AF1F-99FD4781A62D}">
      <dgm:prSet phldrT="[Texto]" custT="1"/>
      <dgm:spPr/>
      <dgm:t>
        <a:bodyPr/>
        <a:lstStyle/>
        <a:p>
          <a:r>
            <a:rPr lang="es-ES" sz="1400" b="1" dirty="0"/>
            <a:t>MARIVABIR</a:t>
          </a:r>
          <a:endParaRPr lang="es-ES" sz="1100" b="1" dirty="0"/>
        </a:p>
      </dgm:t>
    </dgm:pt>
    <dgm:pt modelId="{3D93A2D8-0176-431D-BA51-FA0B3269CAA4}" type="parTrans" cxnId="{29AF2D58-F423-4884-953B-48EE82820DB3}">
      <dgm:prSet/>
      <dgm:spPr/>
      <dgm:t>
        <a:bodyPr/>
        <a:lstStyle/>
        <a:p>
          <a:endParaRPr lang="es-ES"/>
        </a:p>
      </dgm:t>
    </dgm:pt>
    <dgm:pt modelId="{3F66834F-28D9-45CB-9991-E21697E50E36}" type="sibTrans" cxnId="{29AF2D58-F423-4884-953B-48EE82820DB3}">
      <dgm:prSet/>
      <dgm:spPr/>
      <dgm:t>
        <a:bodyPr/>
        <a:lstStyle/>
        <a:p>
          <a:endParaRPr lang="es-ES"/>
        </a:p>
      </dgm:t>
    </dgm:pt>
    <dgm:pt modelId="{58288F39-EA99-4909-908F-4C806D908E0F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/>
            <a:t>CASOS</a:t>
          </a:r>
          <a:endParaRPr lang="es-ES" sz="1200" b="1" dirty="0"/>
        </a:p>
      </dgm:t>
    </dgm:pt>
    <dgm:pt modelId="{A102B365-B8B6-47FE-9ADF-651BED764320}" type="parTrans" cxnId="{9B142517-2C57-4E37-9224-110840EFE149}">
      <dgm:prSet/>
      <dgm:spPr/>
      <dgm:t>
        <a:bodyPr/>
        <a:lstStyle/>
        <a:p>
          <a:endParaRPr lang="es-ES"/>
        </a:p>
      </dgm:t>
    </dgm:pt>
    <dgm:pt modelId="{D85205AD-0B94-4D9E-8A7F-ED2CF2945D2E}" type="sibTrans" cxnId="{9B142517-2C57-4E37-9224-110840EFE149}">
      <dgm:prSet/>
      <dgm:spPr/>
      <dgm:t>
        <a:bodyPr/>
        <a:lstStyle/>
        <a:p>
          <a:endParaRPr lang="es-ES"/>
        </a:p>
      </dgm:t>
    </dgm:pt>
    <dgm:pt modelId="{FBDE6509-24CA-4661-BAA1-EAC5BCF4A90C}">
      <dgm:prSet custT="1"/>
      <dgm:spPr/>
      <dgm:t>
        <a:bodyPr/>
        <a:lstStyle/>
        <a:p>
          <a:r>
            <a:rPr lang="es-ES" sz="1400" b="1" dirty="0"/>
            <a:t>RESULTADOS</a:t>
          </a:r>
          <a:endParaRPr lang="es-ES" sz="1700" b="1" dirty="0"/>
        </a:p>
      </dgm:t>
    </dgm:pt>
    <dgm:pt modelId="{C96C6CDB-2CBA-4FB2-94C4-7BDADBD08B27}" type="parTrans" cxnId="{2223BA6E-08AB-4FE2-81B4-9EB2CD226353}">
      <dgm:prSet/>
      <dgm:spPr/>
      <dgm:t>
        <a:bodyPr/>
        <a:lstStyle/>
        <a:p>
          <a:endParaRPr lang="es-ES"/>
        </a:p>
      </dgm:t>
    </dgm:pt>
    <dgm:pt modelId="{AF7B1E1D-1A5F-4725-AA1D-86B5E2254E59}" type="sibTrans" cxnId="{2223BA6E-08AB-4FE2-81B4-9EB2CD226353}">
      <dgm:prSet/>
      <dgm:spPr/>
      <dgm:t>
        <a:bodyPr/>
        <a:lstStyle/>
        <a:p>
          <a:endParaRPr lang="es-ES"/>
        </a:p>
      </dgm:t>
    </dgm:pt>
    <dgm:pt modelId="{CA5C9727-0EA8-42AB-B030-CB8CF1732301}">
      <dgm:prSet custT="1"/>
      <dgm:spPr/>
      <dgm:t>
        <a:bodyPr/>
        <a:lstStyle/>
        <a:p>
          <a:r>
            <a:rPr lang="es-ES" sz="1400" b="1" dirty="0"/>
            <a:t>CONCLUSIONES</a:t>
          </a:r>
          <a:endParaRPr lang="es-ES" sz="1100" b="1" dirty="0"/>
        </a:p>
      </dgm:t>
    </dgm:pt>
    <dgm:pt modelId="{29D5DF60-0764-4D3A-BFAC-E37E44A8D521}" type="parTrans" cxnId="{E6468681-0427-4876-B6EF-1C9A9FA65547}">
      <dgm:prSet/>
      <dgm:spPr/>
      <dgm:t>
        <a:bodyPr/>
        <a:lstStyle/>
        <a:p>
          <a:endParaRPr lang="es-ES"/>
        </a:p>
      </dgm:t>
    </dgm:pt>
    <dgm:pt modelId="{611F7BA8-0C78-4258-A7DC-1888DBE31F24}" type="sibTrans" cxnId="{E6468681-0427-4876-B6EF-1C9A9FA65547}">
      <dgm:prSet/>
      <dgm:spPr/>
      <dgm:t>
        <a:bodyPr/>
        <a:lstStyle/>
        <a:p>
          <a:endParaRPr lang="es-ES"/>
        </a:p>
      </dgm:t>
    </dgm:pt>
    <dgm:pt modelId="{6F318566-362B-4B42-8A90-1C119C0EBD02}" type="pres">
      <dgm:prSet presAssocID="{7D0B7DC7-F227-410C-B995-E6D96C34C66B}" presName="Name0" presStyleCnt="0">
        <dgm:presLayoutVars>
          <dgm:dir/>
          <dgm:animLvl val="lvl"/>
          <dgm:resizeHandles val="exact"/>
        </dgm:presLayoutVars>
      </dgm:prSet>
      <dgm:spPr/>
    </dgm:pt>
    <dgm:pt modelId="{803A08B6-A5BE-45BE-B50B-1FE0AFD7545A}" type="pres">
      <dgm:prSet presAssocID="{944CDB0F-F1D8-451F-995D-1030AFC05C5A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97CEB502-443B-48DC-8B8E-0D5009090681}" type="pres">
      <dgm:prSet presAssocID="{E48C5276-F22B-4F58-BE70-CEFFA0B4D705}" presName="parTxOnlySpace" presStyleCnt="0"/>
      <dgm:spPr/>
    </dgm:pt>
    <dgm:pt modelId="{F2563A1E-7861-45D7-A06F-1BBD04D70701}" type="pres">
      <dgm:prSet presAssocID="{46762000-A31D-4036-AF1F-99FD4781A62D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8D701CF0-3067-4827-9BFD-FCCEC79BDE3A}" type="pres">
      <dgm:prSet presAssocID="{3F66834F-28D9-45CB-9991-E21697E50E36}" presName="parTxOnlySpace" presStyleCnt="0"/>
      <dgm:spPr/>
    </dgm:pt>
    <dgm:pt modelId="{FB477478-B9C3-4E7E-8601-90D62DE406E1}" type="pres">
      <dgm:prSet presAssocID="{58288F39-EA99-4909-908F-4C806D908E0F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7743419A-D7E3-4747-B850-925F36FB10C9}" type="pres">
      <dgm:prSet presAssocID="{D85205AD-0B94-4D9E-8A7F-ED2CF2945D2E}" presName="parTxOnlySpace" presStyleCnt="0"/>
      <dgm:spPr/>
    </dgm:pt>
    <dgm:pt modelId="{5EB7C1D5-89F1-4F25-B0EB-0BDC49ACDB36}" type="pres">
      <dgm:prSet presAssocID="{FBDE6509-24CA-4661-BAA1-EAC5BCF4A90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C89BD0B-3A44-47F7-84B0-81612DCCF802}" type="pres">
      <dgm:prSet presAssocID="{AF7B1E1D-1A5F-4725-AA1D-86B5E2254E59}" presName="parTxOnlySpace" presStyleCnt="0"/>
      <dgm:spPr/>
    </dgm:pt>
    <dgm:pt modelId="{970211C7-D157-4A3F-B6CE-D8E7307277B0}" type="pres">
      <dgm:prSet presAssocID="{CA5C9727-0EA8-42AB-B030-CB8CF173230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9B142517-2C57-4E37-9224-110840EFE149}" srcId="{7D0B7DC7-F227-410C-B995-E6D96C34C66B}" destId="{58288F39-EA99-4909-908F-4C806D908E0F}" srcOrd="2" destOrd="0" parTransId="{A102B365-B8B6-47FE-9ADF-651BED764320}" sibTransId="{D85205AD-0B94-4D9E-8A7F-ED2CF2945D2E}"/>
    <dgm:cxn modelId="{F9154732-A6C4-46FC-90B1-9D11713B5018}" srcId="{7D0B7DC7-F227-410C-B995-E6D96C34C66B}" destId="{944CDB0F-F1D8-451F-995D-1030AFC05C5A}" srcOrd="0" destOrd="0" parTransId="{B3853A3B-44A9-49C6-A5EE-74157E2BFF18}" sibTransId="{E48C5276-F22B-4F58-BE70-CEFFA0B4D705}"/>
    <dgm:cxn modelId="{29AF2D58-F423-4884-953B-48EE82820DB3}" srcId="{7D0B7DC7-F227-410C-B995-E6D96C34C66B}" destId="{46762000-A31D-4036-AF1F-99FD4781A62D}" srcOrd="1" destOrd="0" parTransId="{3D93A2D8-0176-431D-BA51-FA0B3269CAA4}" sibTransId="{3F66834F-28D9-45CB-9991-E21697E50E36}"/>
    <dgm:cxn modelId="{A8833D59-BDCE-415A-B38C-C877B2113A90}" type="presOf" srcId="{944CDB0F-F1D8-451F-995D-1030AFC05C5A}" destId="{803A08B6-A5BE-45BE-B50B-1FE0AFD7545A}" srcOrd="0" destOrd="0" presId="urn:microsoft.com/office/officeart/2005/8/layout/chevron1"/>
    <dgm:cxn modelId="{5F27BC63-A04B-42B8-B15F-AEBC2D8D3D6E}" type="presOf" srcId="{58288F39-EA99-4909-908F-4C806D908E0F}" destId="{FB477478-B9C3-4E7E-8601-90D62DE406E1}" srcOrd="0" destOrd="0" presId="urn:microsoft.com/office/officeart/2005/8/layout/chevron1"/>
    <dgm:cxn modelId="{2223BA6E-08AB-4FE2-81B4-9EB2CD226353}" srcId="{7D0B7DC7-F227-410C-B995-E6D96C34C66B}" destId="{FBDE6509-24CA-4661-BAA1-EAC5BCF4A90C}" srcOrd="3" destOrd="0" parTransId="{C96C6CDB-2CBA-4FB2-94C4-7BDADBD08B27}" sibTransId="{AF7B1E1D-1A5F-4725-AA1D-86B5E2254E59}"/>
    <dgm:cxn modelId="{E6468681-0427-4876-B6EF-1C9A9FA65547}" srcId="{7D0B7DC7-F227-410C-B995-E6D96C34C66B}" destId="{CA5C9727-0EA8-42AB-B030-CB8CF1732301}" srcOrd="4" destOrd="0" parTransId="{29D5DF60-0764-4D3A-BFAC-E37E44A8D521}" sibTransId="{611F7BA8-0C78-4258-A7DC-1888DBE31F24}"/>
    <dgm:cxn modelId="{55F8ECAE-C2F5-4656-937F-D39C4CA69201}" type="presOf" srcId="{CA5C9727-0EA8-42AB-B030-CB8CF1732301}" destId="{970211C7-D157-4A3F-B6CE-D8E7307277B0}" srcOrd="0" destOrd="0" presId="urn:microsoft.com/office/officeart/2005/8/layout/chevron1"/>
    <dgm:cxn modelId="{6BA993C7-9EC7-401C-B930-F8743F225177}" type="presOf" srcId="{46762000-A31D-4036-AF1F-99FD4781A62D}" destId="{F2563A1E-7861-45D7-A06F-1BBD04D70701}" srcOrd="0" destOrd="0" presId="urn:microsoft.com/office/officeart/2005/8/layout/chevron1"/>
    <dgm:cxn modelId="{5D9CBAC7-AC0B-4670-AD3E-CBAE80B1682F}" type="presOf" srcId="{7D0B7DC7-F227-410C-B995-E6D96C34C66B}" destId="{6F318566-362B-4B42-8A90-1C119C0EBD02}" srcOrd="0" destOrd="0" presId="urn:microsoft.com/office/officeart/2005/8/layout/chevron1"/>
    <dgm:cxn modelId="{B2845BD3-43C9-48C3-88D9-E325C19A29A4}" type="presOf" srcId="{FBDE6509-24CA-4661-BAA1-EAC5BCF4A90C}" destId="{5EB7C1D5-89F1-4F25-B0EB-0BDC49ACDB36}" srcOrd="0" destOrd="0" presId="urn:microsoft.com/office/officeart/2005/8/layout/chevron1"/>
    <dgm:cxn modelId="{9BFB7E32-C34A-419B-B218-FA48FE208845}" type="presParOf" srcId="{6F318566-362B-4B42-8A90-1C119C0EBD02}" destId="{803A08B6-A5BE-45BE-B50B-1FE0AFD7545A}" srcOrd="0" destOrd="0" presId="urn:microsoft.com/office/officeart/2005/8/layout/chevron1"/>
    <dgm:cxn modelId="{B33208B4-466D-4B47-BD0E-F580D9C5D6A2}" type="presParOf" srcId="{6F318566-362B-4B42-8A90-1C119C0EBD02}" destId="{97CEB502-443B-48DC-8B8E-0D5009090681}" srcOrd="1" destOrd="0" presId="urn:microsoft.com/office/officeart/2005/8/layout/chevron1"/>
    <dgm:cxn modelId="{2B4555C8-234E-4312-BB5E-DA095437E695}" type="presParOf" srcId="{6F318566-362B-4B42-8A90-1C119C0EBD02}" destId="{F2563A1E-7861-45D7-A06F-1BBD04D70701}" srcOrd="2" destOrd="0" presId="urn:microsoft.com/office/officeart/2005/8/layout/chevron1"/>
    <dgm:cxn modelId="{CF8BA40D-6C6B-42BA-8C63-CDFC5F08FCD2}" type="presParOf" srcId="{6F318566-362B-4B42-8A90-1C119C0EBD02}" destId="{8D701CF0-3067-4827-9BFD-FCCEC79BDE3A}" srcOrd="3" destOrd="0" presId="urn:microsoft.com/office/officeart/2005/8/layout/chevron1"/>
    <dgm:cxn modelId="{4BB888DC-0E47-4917-AEC9-01E9C1290C44}" type="presParOf" srcId="{6F318566-362B-4B42-8A90-1C119C0EBD02}" destId="{FB477478-B9C3-4E7E-8601-90D62DE406E1}" srcOrd="4" destOrd="0" presId="urn:microsoft.com/office/officeart/2005/8/layout/chevron1"/>
    <dgm:cxn modelId="{C7463855-47A0-438B-B77A-DA5CEE070085}" type="presParOf" srcId="{6F318566-362B-4B42-8A90-1C119C0EBD02}" destId="{7743419A-D7E3-4747-B850-925F36FB10C9}" srcOrd="5" destOrd="0" presId="urn:microsoft.com/office/officeart/2005/8/layout/chevron1"/>
    <dgm:cxn modelId="{710B983D-B95F-4E45-8FE8-E6395E3684EA}" type="presParOf" srcId="{6F318566-362B-4B42-8A90-1C119C0EBD02}" destId="{5EB7C1D5-89F1-4F25-B0EB-0BDC49ACDB36}" srcOrd="6" destOrd="0" presId="urn:microsoft.com/office/officeart/2005/8/layout/chevron1"/>
    <dgm:cxn modelId="{45E383BA-68CA-4E36-AE03-C0C53E111A8B}" type="presParOf" srcId="{6F318566-362B-4B42-8A90-1C119C0EBD02}" destId="{6C89BD0B-3A44-47F7-84B0-81612DCCF802}" srcOrd="7" destOrd="0" presId="urn:microsoft.com/office/officeart/2005/8/layout/chevron1"/>
    <dgm:cxn modelId="{9BD401FC-C408-450C-BBAB-9EF143D6F001}" type="presParOf" srcId="{6F318566-362B-4B42-8A90-1C119C0EBD02}" destId="{970211C7-D157-4A3F-B6CE-D8E7307277B0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0B7DC7-F227-410C-B995-E6D96C34C66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44CDB0F-F1D8-451F-995D-1030AFC05C5A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/>
            <a:t>CMV</a:t>
          </a:r>
          <a:endParaRPr lang="es-ES" sz="1200" b="1" dirty="0"/>
        </a:p>
      </dgm:t>
    </dgm:pt>
    <dgm:pt modelId="{B3853A3B-44A9-49C6-A5EE-74157E2BFF18}" type="parTrans" cxnId="{F9154732-A6C4-46FC-90B1-9D11713B5018}">
      <dgm:prSet/>
      <dgm:spPr/>
      <dgm:t>
        <a:bodyPr/>
        <a:lstStyle/>
        <a:p>
          <a:endParaRPr lang="es-ES"/>
        </a:p>
      </dgm:t>
    </dgm:pt>
    <dgm:pt modelId="{E48C5276-F22B-4F58-BE70-CEFFA0B4D705}" type="sibTrans" cxnId="{F9154732-A6C4-46FC-90B1-9D11713B5018}">
      <dgm:prSet/>
      <dgm:spPr/>
      <dgm:t>
        <a:bodyPr/>
        <a:lstStyle/>
        <a:p>
          <a:endParaRPr lang="es-ES"/>
        </a:p>
      </dgm:t>
    </dgm:pt>
    <dgm:pt modelId="{46762000-A31D-4036-AF1F-99FD4781A62D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ES" sz="1400" b="1" dirty="0"/>
            <a:t>MARIVABIR</a:t>
          </a:r>
          <a:endParaRPr lang="es-ES" sz="1100" b="1" dirty="0"/>
        </a:p>
      </dgm:t>
    </dgm:pt>
    <dgm:pt modelId="{3D93A2D8-0176-431D-BA51-FA0B3269CAA4}" type="parTrans" cxnId="{29AF2D58-F423-4884-953B-48EE82820DB3}">
      <dgm:prSet/>
      <dgm:spPr/>
      <dgm:t>
        <a:bodyPr/>
        <a:lstStyle/>
        <a:p>
          <a:endParaRPr lang="es-ES"/>
        </a:p>
      </dgm:t>
    </dgm:pt>
    <dgm:pt modelId="{3F66834F-28D9-45CB-9991-E21697E50E36}" type="sibTrans" cxnId="{29AF2D58-F423-4884-953B-48EE82820DB3}">
      <dgm:prSet/>
      <dgm:spPr/>
      <dgm:t>
        <a:bodyPr/>
        <a:lstStyle/>
        <a:p>
          <a:endParaRPr lang="es-ES"/>
        </a:p>
      </dgm:t>
    </dgm:pt>
    <dgm:pt modelId="{58288F39-EA99-4909-908F-4C806D908E0F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/>
            <a:t>CASOS</a:t>
          </a:r>
          <a:endParaRPr lang="es-ES" sz="1200" b="1" dirty="0"/>
        </a:p>
      </dgm:t>
    </dgm:pt>
    <dgm:pt modelId="{A102B365-B8B6-47FE-9ADF-651BED764320}" type="parTrans" cxnId="{9B142517-2C57-4E37-9224-110840EFE149}">
      <dgm:prSet/>
      <dgm:spPr/>
      <dgm:t>
        <a:bodyPr/>
        <a:lstStyle/>
        <a:p>
          <a:endParaRPr lang="es-ES"/>
        </a:p>
      </dgm:t>
    </dgm:pt>
    <dgm:pt modelId="{D85205AD-0B94-4D9E-8A7F-ED2CF2945D2E}" type="sibTrans" cxnId="{9B142517-2C57-4E37-9224-110840EFE149}">
      <dgm:prSet/>
      <dgm:spPr/>
      <dgm:t>
        <a:bodyPr/>
        <a:lstStyle/>
        <a:p>
          <a:endParaRPr lang="es-ES"/>
        </a:p>
      </dgm:t>
    </dgm:pt>
    <dgm:pt modelId="{FBDE6509-24CA-4661-BAA1-EAC5BCF4A90C}">
      <dgm:prSet custT="1"/>
      <dgm:spPr/>
      <dgm:t>
        <a:bodyPr/>
        <a:lstStyle/>
        <a:p>
          <a:r>
            <a:rPr lang="es-ES" sz="1400" b="1" dirty="0"/>
            <a:t>RESULTADOS</a:t>
          </a:r>
          <a:endParaRPr lang="es-ES" sz="1700" b="1" dirty="0"/>
        </a:p>
      </dgm:t>
    </dgm:pt>
    <dgm:pt modelId="{C96C6CDB-2CBA-4FB2-94C4-7BDADBD08B27}" type="parTrans" cxnId="{2223BA6E-08AB-4FE2-81B4-9EB2CD226353}">
      <dgm:prSet/>
      <dgm:spPr/>
      <dgm:t>
        <a:bodyPr/>
        <a:lstStyle/>
        <a:p>
          <a:endParaRPr lang="es-ES"/>
        </a:p>
      </dgm:t>
    </dgm:pt>
    <dgm:pt modelId="{AF7B1E1D-1A5F-4725-AA1D-86B5E2254E59}" type="sibTrans" cxnId="{2223BA6E-08AB-4FE2-81B4-9EB2CD226353}">
      <dgm:prSet/>
      <dgm:spPr/>
      <dgm:t>
        <a:bodyPr/>
        <a:lstStyle/>
        <a:p>
          <a:endParaRPr lang="es-ES"/>
        </a:p>
      </dgm:t>
    </dgm:pt>
    <dgm:pt modelId="{CA5C9727-0EA8-42AB-B030-CB8CF1732301}">
      <dgm:prSet custT="1"/>
      <dgm:spPr/>
      <dgm:t>
        <a:bodyPr/>
        <a:lstStyle/>
        <a:p>
          <a:r>
            <a:rPr lang="es-ES" sz="1400" b="1" dirty="0"/>
            <a:t>CONCLUSIONES</a:t>
          </a:r>
          <a:endParaRPr lang="es-ES" sz="1100" b="1" dirty="0"/>
        </a:p>
      </dgm:t>
    </dgm:pt>
    <dgm:pt modelId="{29D5DF60-0764-4D3A-BFAC-E37E44A8D521}" type="parTrans" cxnId="{E6468681-0427-4876-B6EF-1C9A9FA65547}">
      <dgm:prSet/>
      <dgm:spPr/>
      <dgm:t>
        <a:bodyPr/>
        <a:lstStyle/>
        <a:p>
          <a:endParaRPr lang="es-ES"/>
        </a:p>
      </dgm:t>
    </dgm:pt>
    <dgm:pt modelId="{611F7BA8-0C78-4258-A7DC-1888DBE31F24}" type="sibTrans" cxnId="{E6468681-0427-4876-B6EF-1C9A9FA65547}">
      <dgm:prSet/>
      <dgm:spPr/>
      <dgm:t>
        <a:bodyPr/>
        <a:lstStyle/>
        <a:p>
          <a:endParaRPr lang="es-ES"/>
        </a:p>
      </dgm:t>
    </dgm:pt>
    <dgm:pt modelId="{6F318566-362B-4B42-8A90-1C119C0EBD02}" type="pres">
      <dgm:prSet presAssocID="{7D0B7DC7-F227-410C-B995-E6D96C34C66B}" presName="Name0" presStyleCnt="0">
        <dgm:presLayoutVars>
          <dgm:dir/>
          <dgm:animLvl val="lvl"/>
          <dgm:resizeHandles val="exact"/>
        </dgm:presLayoutVars>
      </dgm:prSet>
      <dgm:spPr/>
    </dgm:pt>
    <dgm:pt modelId="{803A08B6-A5BE-45BE-B50B-1FE0AFD7545A}" type="pres">
      <dgm:prSet presAssocID="{944CDB0F-F1D8-451F-995D-1030AFC05C5A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97CEB502-443B-48DC-8B8E-0D5009090681}" type="pres">
      <dgm:prSet presAssocID="{E48C5276-F22B-4F58-BE70-CEFFA0B4D705}" presName="parTxOnlySpace" presStyleCnt="0"/>
      <dgm:spPr/>
    </dgm:pt>
    <dgm:pt modelId="{F2563A1E-7861-45D7-A06F-1BBD04D70701}" type="pres">
      <dgm:prSet presAssocID="{46762000-A31D-4036-AF1F-99FD4781A62D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8D701CF0-3067-4827-9BFD-FCCEC79BDE3A}" type="pres">
      <dgm:prSet presAssocID="{3F66834F-28D9-45CB-9991-E21697E50E36}" presName="parTxOnlySpace" presStyleCnt="0"/>
      <dgm:spPr/>
    </dgm:pt>
    <dgm:pt modelId="{FB477478-B9C3-4E7E-8601-90D62DE406E1}" type="pres">
      <dgm:prSet presAssocID="{58288F39-EA99-4909-908F-4C806D908E0F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7743419A-D7E3-4747-B850-925F36FB10C9}" type="pres">
      <dgm:prSet presAssocID="{D85205AD-0B94-4D9E-8A7F-ED2CF2945D2E}" presName="parTxOnlySpace" presStyleCnt="0"/>
      <dgm:spPr/>
    </dgm:pt>
    <dgm:pt modelId="{5EB7C1D5-89F1-4F25-B0EB-0BDC49ACDB36}" type="pres">
      <dgm:prSet presAssocID="{FBDE6509-24CA-4661-BAA1-EAC5BCF4A90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C89BD0B-3A44-47F7-84B0-81612DCCF802}" type="pres">
      <dgm:prSet presAssocID="{AF7B1E1D-1A5F-4725-AA1D-86B5E2254E59}" presName="parTxOnlySpace" presStyleCnt="0"/>
      <dgm:spPr/>
    </dgm:pt>
    <dgm:pt modelId="{970211C7-D157-4A3F-B6CE-D8E7307277B0}" type="pres">
      <dgm:prSet presAssocID="{CA5C9727-0EA8-42AB-B030-CB8CF173230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914DCC04-1EE0-408E-801D-78332A1D7882}" type="presOf" srcId="{58288F39-EA99-4909-908F-4C806D908E0F}" destId="{FB477478-B9C3-4E7E-8601-90D62DE406E1}" srcOrd="0" destOrd="0" presId="urn:microsoft.com/office/officeart/2005/8/layout/chevron1"/>
    <dgm:cxn modelId="{9B142517-2C57-4E37-9224-110840EFE149}" srcId="{7D0B7DC7-F227-410C-B995-E6D96C34C66B}" destId="{58288F39-EA99-4909-908F-4C806D908E0F}" srcOrd="2" destOrd="0" parTransId="{A102B365-B8B6-47FE-9ADF-651BED764320}" sibTransId="{D85205AD-0B94-4D9E-8A7F-ED2CF2945D2E}"/>
    <dgm:cxn modelId="{B7CFC41E-E621-44BF-A743-D1992D03CCDB}" type="presOf" srcId="{46762000-A31D-4036-AF1F-99FD4781A62D}" destId="{F2563A1E-7861-45D7-A06F-1BBD04D70701}" srcOrd="0" destOrd="0" presId="urn:microsoft.com/office/officeart/2005/8/layout/chevron1"/>
    <dgm:cxn modelId="{F9154732-A6C4-46FC-90B1-9D11713B5018}" srcId="{7D0B7DC7-F227-410C-B995-E6D96C34C66B}" destId="{944CDB0F-F1D8-451F-995D-1030AFC05C5A}" srcOrd="0" destOrd="0" parTransId="{B3853A3B-44A9-49C6-A5EE-74157E2BFF18}" sibTransId="{E48C5276-F22B-4F58-BE70-CEFFA0B4D705}"/>
    <dgm:cxn modelId="{CE823845-1783-435E-9D4D-9A483BA59AC8}" type="presOf" srcId="{944CDB0F-F1D8-451F-995D-1030AFC05C5A}" destId="{803A08B6-A5BE-45BE-B50B-1FE0AFD7545A}" srcOrd="0" destOrd="0" presId="urn:microsoft.com/office/officeart/2005/8/layout/chevron1"/>
    <dgm:cxn modelId="{778DEA48-F162-43A8-B528-9C97F551DE24}" type="presOf" srcId="{CA5C9727-0EA8-42AB-B030-CB8CF1732301}" destId="{970211C7-D157-4A3F-B6CE-D8E7307277B0}" srcOrd="0" destOrd="0" presId="urn:microsoft.com/office/officeart/2005/8/layout/chevron1"/>
    <dgm:cxn modelId="{29AF2D58-F423-4884-953B-48EE82820DB3}" srcId="{7D0B7DC7-F227-410C-B995-E6D96C34C66B}" destId="{46762000-A31D-4036-AF1F-99FD4781A62D}" srcOrd="1" destOrd="0" parTransId="{3D93A2D8-0176-431D-BA51-FA0B3269CAA4}" sibTransId="{3F66834F-28D9-45CB-9991-E21697E50E36}"/>
    <dgm:cxn modelId="{2223BA6E-08AB-4FE2-81B4-9EB2CD226353}" srcId="{7D0B7DC7-F227-410C-B995-E6D96C34C66B}" destId="{FBDE6509-24CA-4661-BAA1-EAC5BCF4A90C}" srcOrd="3" destOrd="0" parTransId="{C96C6CDB-2CBA-4FB2-94C4-7BDADBD08B27}" sibTransId="{AF7B1E1D-1A5F-4725-AA1D-86B5E2254E59}"/>
    <dgm:cxn modelId="{E6468681-0427-4876-B6EF-1C9A9FA65547}" srcId="{7D0B7DC7-F227-410C-B995-E6D96C34C66B}" destId="{CA5C9727-0EA8-42AB-B030-CB8CF1732301}" srcOrd="4" destOrd="0" parTransId="{29D5DF60-0764-4D3A-BFAC-E37E44A8D521}" sibTransId="{611F7BA8-0C78-4258-A7DC-1888DBE31F24}"/>
    <dgm:cxn modelId="{158D48B5-3507-4CCE-9188-0E47B7CBC28B}" type="presOf" srcId="{FBDE6509-24CA-4661-BAA1-EAC5BCF4A90C}" destId="{5EB7C1D5-89F1-4F25-B0EB-0BDC49ACDB36}" srcOrd="0" destOrd="0" presId="urn:microsoft.com/office/officeart/2005/8/layout/chevron1"/>
    <dgm:cxn modelId="{CCFD8FD5-CC32-4CB0-86DC-BA878BADB986}" type="presOf" srcId="{7D0B7DC7-F227-410C-B995-E6D96C34C66B}" destId="{6F318566-362B-4B42-8A90-1C119C0EBD02}" srcOrd="0" destOrd="0" presId="urn:microsoft.com/office/officeart/2005/8/layout/chevron1"/>
    <dgm:cxn modelId="{C0D30376-82FF-409A-99CA-4865C56F1199}" type="presParOf" srcId="{6F318566-362B-4B42-8A90-1C119C0EBD02}" destId="{803A08B6-A5BE-45BE-B50B-1FE0AFD7545A}" srcOrd="0" destOrd="0" presId="urn:microsoft.com/office/officeart/2005/8/layout/chevron1"/>
    <dgm:cxn modelId="{75454D11-9EED-4FBF-8C1E-64B43FBFF4C6}" type="presParOf" srcId="{6F318566-362B-4B42-8A90-1C119C0EBD02}" destId="{97CEB502-443B-48DC-8B8E-0D5009090681}" srcOrd="1" destOrd="0" presId="urn:microsoft.com/office/officeart/2005/8/layout/chevron1"/>
    <dgm:cxn modelId="{7A9A277F-3F88-4DEE-B551-AB960049EFA5}" type="presParOf" srcId="{6F318566-362B-4B42-8A90-1C119C0EBD02}" destId="{F2563A1E-7861-45D7-A06F-1BBD04D70701}" srcOrd="2" destOrd="0" presId="urn:microsoft.com/office/officeart/2005/8/layout/chevron1"/>
    <dgm:cxn modelId="{68FCAAF7-F0D5-4704-8619-C334CF3436CD}" type="presParOf" srcId="{6F318566-362B-4B42-8A90-1C119C0EBD02}" destId="{8D701CF0-3067-4827-9BFD-FCCEC79BDE3A}" srcOrd="3" destOrd="0" presId="urn:microsoft.com/office/officeart/2005/8/layout/chevron1"/>
    <dgm:cxn modelId="{7D3EDD65-FB29-456C-9A7D-81755B19F432}" type="presParOf" srcId="{6F318566-362B-4B42-8A90-1C119C0EBD02}" destId="{FB477478-B9C3-4E7E-8601-90D62DE406E1}" srcOrd="4" destOrd="0" presId="urn:microsoft.com/office/officeart/2005/8/layout/chevron1"/>
    <dgm:cxn modelId="{0555C0B5-45A1-4C7E-9500-ACB3654E463B}" type="presParOf" srcId="{6F318566-362B-4B42-8A90-1C119C0EBD02}" destId="{7743419A-D7E3-4747-B850-925F36FB10C9}" srcOrd="5" destOrd="0" presId="urn:microsoft.com/office/officeart/2005/8/layout/chevron1"/>
    <dgm:cxn modelId="{0AA9B204-C503-4788-8917-AB8F4F03EF64}" type="presParOf" srcId="{6F318566-362B-4B42-8A90-1C119C0EBD02}" destId="{5EB7C1D5-89F1-4F25-B0EB-0BDC49ACDB36}" srcOrd="6" destOrd="0" presId="urn:microsoft.com/office/officeart/2005/8/layout/chevron1"/>
    <dgm:cxn modelId="{B1B92E64-E38D-4D64-9384-22723041A490}" type="presParOf" srcId="{6F318566-362B-4B42-8A90-1C119C0EBD02}" destId="{6C89BD0B-3A44-47F7-84B0-81612DCCF802}" srcOrd="7" destOrd="0" presId="urn:microsoft.com/office/officeart/2005/8/layout/chevron1"/>
    <dgm:cxn modelId="{C5ADB442-DBD8-4F7C-9A59-F3A9DAAD7695}" type="presParOf" srcId="{6F318566-362B-4B42-8A90-1C119C0EBD02}" destId="{970211C7-D157-4A3F-B6CE-D8E7307277B0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0B7DC7-F227-410C-B995-E6D96C34C66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44CDB0F-F1D8-451F-995D-1030AFC05C5A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/>
            <a:t>CMV</a:t>
          </a:r>
          <a:endParaRPr lang="es-ES" sz="1200" b="1" dirty="0"/>
        </a:p>
      </dgm:t>
    </dgm:pt>
    <dgm:pt modelId="{B3853A3B-44A9-49C6-A5EE-74157E2BFF18}" type="parTrans" cxnId="{F9154732-A6C4-46FC-90B1-9D11713B5018}">
      <dgm:prSet/>
      <dgm:spPr/>
      <dgm:t>
        <a:bodyPr/>
        <a:lstStyle/>
        <a:p>
          <a:endParaRPr lang="es-ES"/>
        </a:p>
      </dgm:t>
    </dgm:pt>
    <dgm:pt modelId="{E48C5276-F22B-4F58-BE70-CEFFA0B4D705}" type="sibTrans" cxnId="{F9154732-A6C4-46FC-90B1-9D11713B5018}">
      <dgm:prSet/>
      <dgm:spPr/>
      <dgm:t>
        <a:bodyPr/>
        <a:lstStyle/>
        <a:p>
          <a:endParaRPr lang="es-ES"/>
        </a:p>
      </dgm:t>
    </dgm:pt>
    <dgm:pt modelId="{46762000-A31D-4036-AF1F-99FD4781A62D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ES" sz="1400" b="1" dirty="0"/>
            <a:t>MARIVABIR</a:t>
          </a:r>
          <a:endParaRPr lang="es-ES" sz="1100" b="1" dirty="0"/>
        </a:p>
      </dgm:t>
    </dgm:pt>
    <dgm:pt modelId="{3D93A2D8-0176-431D-BA51-FA0B3269CAA4}" type="parTrans" cxnId="{29AF2D58-F423-4884-953B-48EE82820DB3}">
      <dgm:prSet/>
      <dgm:spPr/>
      <dgm:t>
        <a:bodyPr/>
        <a:lstStyle/>
        <a:p>
          <a:endParaRPr lang="es-ES"/>
        </a:p>
      </dgm:t>
    </dgm:pt>
    <dgm:pt modelId="{3F66834F-28D9-45CB-9991-E21697E50E36}" type="sibTrans" cxnId="{29AF2D58-F423-4884-953B-48EE82820DB3}">
      <dgm:prSet/>
      <dgm:spPr/>
      <dgm:t>
        <a:bodyPr/>
        <a:lstStyle/>
        <a:p>
          <a:endParaRPr lang="es-ES"/>
        </a:p>
      </dgm:t>
    </dgm:pt>
    <dgm:pt modelId="{58288F39-EA99-4909-908F-4C806D908E0F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/>
            <a:t>CASOS</a:t>
          </a:r>
          <a:endParaRPr lang="es-ES" sz="1200" b="1" dirty="0"/>
        </a:p>
      </dgm:t>
    </dgm:pt>
    <dgm:pt modelId="{A102B365-B8B6-47FE-9ADF-651BED764320}" type="parTrans" cxnId="{9B142517-2C57-4E37-9224-110840EFE149}">
      <dgm:prSet/>
      <dgm:spPr/>
      <dgm:t>
        <a:bodyPr/>
        <a:lstStyle/>
        <a:p>
          <a:endParaRPr lang="es-ES"/>
        </a:p>
      </dgm:t>
    </dgm:pt>
    <dgm:pt modelId="{D85205AD-0B94-4D9E-8A7F-ED2CF2945D2E}" type="sibTrans" cxnId="{9B142517-2C57-4E37-9224-110840EFE149}">
      <dgm:prSet/>
      <dgm:spPr/>
      <dgm:t>
        <a:bodyPr/>
        <a:lstStyle/>
        <a:p>
          <a:endParaRPr lang="es-ES"/>
        </a:p>
      </dgm:t>
    </dgm:pt>
    <dgm:pt modelId="{FBDE6509-24CA-4661-BAA1-EAC5BCF4A90C}">
      <dgm:prSet custT="1"/>
      <dgm:spPr/>
      <dgm:t>
        <a:bodyPr/>
        <a:lstStyle/>
        <a:p>
          <a:r>
            <a:rPr lang="es-ES" sz="1400" b="1" dirty="0"/>
            <a:t>RESULTADOS</a:t>
          </a:r>
          <a:endParaRPr lang="es-ES" sz="1700" b="1" dirty="0"/>
        </a:p>
      </dgm:t>
    </dgm:pt>
    <dgm:pt modelId="{C96C6CDB-2CBA-4FB2-94C4-7BDADBD08B27}" type="parTrans" cxnId="{2223BA6E-08AB-4FE2-81B4-9EB2CD226353}">
      <dgm:prSet/>
      <dgm:spPr/>
      <dgm:t>
        <a:bodyPr/>
        <a:lstStyle/>
        <a:p>
          <a:endParaRPr lang="es-ES"/>
        </a:p>
      </dgm:t>
    </dgm:pt>
    <dgm:pt modelId="{AF7B1E1D-1A5F-4725-AA1D-86B5E2254E59}" type="sibTrans" cxnId="{2223BA6E-08AB-4FE2-81B4-9EB2CD226353}">
      <dgm:prSet/>
      <dgm:spPr/>
      <dgm:t>
        <a:bodyPr/>
        <a:lstStyle/>
        <a:p>
          <a:endParaRPr lang="es-ES"/>
        </a:p>
      </dgm:t>
    </dgm:pt>
    <dgm:pt modelId="{CA5C9727-0EA8-42AB-B030-CB8CF1732301}">
      <dgm:prSet custT="1"/>
      <dgm:spPr/>
      <dgm:t>
        <a:bodyPr/>
        <a:lstStyle/>
        <a:p>
          <a:r>
            <a:rPr lang="es-ES" sz="1400" b="1" dirty="0"/>
            <a:t>CONCLUSIONES</a:t>
          </a:r>
          <a:endParaRPr lang="es-ES" sz="1100" b="1" dirty="0"/>
        </a:p>
      </dgm:t>
    </dgm:pt>
    <dgm:pt modelId="{29D5DF60-0764-4D3A-BFAC-E37E44A8D521}" type="parTrans" cxnId="{E6468681-0427-4876-B6EF-1C9A9FA65547}">
      <dgm:prSet/>
      <dgm:spPr/>
      <dgm:t>
        <a:bodyPr/>
        <a:lstStyle/>
        <a:p>
          <a:endParaRPr lang="es-ES"/>
        </a:p>
      </dgm:t>
    </dgm:pt>
    <dgm:pt modelId="{611F7BA8-0C78-4258-A7DC-1888DBE31F24}" type="sibTrans" cxnId="{E6468681-0427-4876-B6EF-1C9A9FA65547}">
      <dgm:prSet/>
      <dgm:spPr/>
      <dgm:t>
        <a:bodyPr/>
        <a:lstStyle/>
        <a:p>
          <a:endParaRPr lang="es-ES"/>
        </a:p>
      </dgm:t>
    </dgm:pt>
    <dgm:pt modelId="{6F318566-362B-4B42-8A90-1C119C0EBD02}" type="pres">
      <dgm:prSet presAssocID="{7D0B7DC7-F227-410C-B995-E6D96C34C66B}" presName="Name0" presStyleCnt="0">
        <dgm:presLayoutVars>
          <dgm:dir/>
          <dgm:animLvl val="lvl"/>
          <dgm:resizeHandles val="exact"/>
        </dgm:presLayoutVars>
      </dgm:prSet>
      <dgm:spPr/>
    </dgm:pt>
    <dgm:pt modelId="{803A08B6-A5BE-45BE-B50B-1FE0AFD7545A}" type="pres">
      <dgm:prSet presAssocID="{944CDB0F-F1D8-451F-995D-1030AFC05C5A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97CEB502-443B-48DC-8B8E-0D5009090681}" type="pres">
      <dgm:prSet presAssocID="{E48C5276-F22B-4F58-BE70-CEFFA0B4D705}" presName="parTxOnlySpace" presStyleCnt="0"/>
      <dgm:spPr/>
    </dgm:pt>
    <dgm:pt modelId="{F2563A1E-7861-45D7-A06F-1BBD04D70701}" type="pres">
      <dgm:prSet presAssocID="{46762000-A31D-4036-AF1F-99FD4781A62D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8D701CF0-3067-4827-9BFD-FCCEC79BDE3A}" type="pres">
      <dgm:prSet presAssocID="{3F66834F-28D9-45CB-9991-E21697E50E36}" presName="parTxOnlySpace" presStyleCnt="0"/>
      <dgm:spPr/>
    </dgm:pt>
    <dgm:pt modelId="{FB477478-B9C3-4E7E-8601-90D62DE406E1}" type="pres">
      <dgm:prSet presAssocID="{58288F39-EA99-4909-908F-4C806D908E0F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7743419A-D7E3-4747-B850-925F36FB10C9}" type="pres">
      <dgm:prSet presAssocID="{D85205AD-0B94-4D9E-8A7F-ED2CF2945D2E}" presName="parTxOnlySpace" presStyleCnt="0"/>
      <dgm:spPr/>
    </dgm:pt>
    <dgm:pt modelId="{5EB7C1D5-89F1-4F25-B0EB-0BDC49ACDB36}" type="pres">
      <dgm:prSet presAssocID="{FBDE6509-24CA-4661-BAA1-EAC5BCF4A90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C89BD0B-3A44-47F7-84B0-81612DCCF802}" type="pres">
      <dgm:prSet presAssocID="{AF7B1E1D-1A5F-4725-AA1D-86B5E2254E59}" presName="parTxOnlySpace" presStyleCnt="0"/>
      <dgm:spPr/>
    </dgm:pt>
    <dgm:pt modelId="{970211C7-D157-4A3F-B6CE-D8E7307277B0}" type="pres">
      <dgm:prSet presAssocID="{CA5C9727-0EA8-42AB-B030-CB8CF173230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9B142517-2C57-4E37-9224-110840EFE149}" srcId="{7D0B7DC7-F227-410C-B995-E6D96C34C66B}" destId="{58288F39-EA99-4909-908F-4C806D908E0F}" srcOrd="2" destOrd="0" parTransId="{A102B365-B8B6-47FE-9ADF-651BED764320}" sibTransId="{D85205AD-0B94-4D9E-8A7F-ED2CF2945D2E}"/>
    <dgm:cxn modelId="{F9154732-A6C4-46FC-90B1-9D11713B5018}" srcId="{7D0B7DC7-F227-410C-B995-E6D96C34C66B}" destId="{944CDB0F-F1D8-451F-995D-1030AFC05C5A}" srcOrd="0" destOrd="0" parTransId="{B3853A3B-44A9-49C6-A5EE-74157E2BFF18}" sibTransId="{E48C5276-F22B-4F58-BE70-CEFFA0B4D705}"/>
    <dgm:cxn modelId="{59AB6D3A-B63B-423C-9DAF-BC890232713B}" type="presOf" srcId="{7D0B7DC7-F227-410C-B995-E6D96C34C66B}" destId="{6F318566-362B-4B42-8A90-1C119C0EBD02}" srcOrd="0" destOrd="0" presId="urn:microsoft.com/office/officeart/2005/8/layout/chevron1"/>
    <dgm:cxn modelId="{48655D40-0876-4DDF-94E0-59E792084C58}" type="presOf" srcId="{46762000-A31D-4036-AF1F-99FD4781A62D}" destId="{F2563A1E-7861-45D7-A06F-1BBD04D70701}" srcOrd="0" destOrd="0" presId="urn:microsoft.com/office/officeart/2005/8/layout/chevron1"/>
    <dgm:cxn modelId="{29AF2D58-F423-4884-953B-48EE82820DB3}" srcId="{7D0B7DC7-F227-410C-B995-E6D96C34C66B}" destId="{46762000-A31D-4036-AF1F-99FD4781A62D}" srcOrd="1" destOrd="0" parTransId="{3D93A2D8-0176-431D-BA51-FA0B3269CAA4}" sibTransId="{3F66834F-28D9-45CB-9991-E21697E50E36}"/>
    <dgm:cxn modelId="{2223BA6E-08AB-4FE2-81B4-9EB2CD226353}" srcId="{7D0B7DC7-F227-410C-B995-E6D96C34C66B}" destId="{FBDE6509-24CA-4661-BAA1-EAC5BCF4A90C}" srcOrd="3" destOrd="0" parTransId="{C96C6CDB-2CBA-4FB2-94C4-7BDADBD08B27}" sibTransId="{AF7B1E1D-1A5F-4725-AA1D-86B5E2254E59}"/>
    <dgm:cxn modelId="{B035B979-E9A1-4922-86BD-7883ECAC8051}" type="presOf" srcId="{58288F39-EA99-4909-908F-4C806D908E0F}" destId="{FB477478-B9C3-4E7E-8601-90D62DE406E1}" srcOrd="0" destOrd="0" presId="urn:microsoft.com/office/officeart/2005/8/layout/chevron1"/>
    <dgm:cxn modelId="{E6468681-0427-4876-B6EF-1C9A9FA65547}" srcId="{7D0B7DC7-F227-410C-B995-E6D96C34C66B}" destId="{CA5C9727-0EA8-42AB-B030-CB8CF1732301}" srcOrd="4" destOrd="0" parTransId="{29D5DF60-0764-4D3A-BFAC-E37E44A8D521}" sibTransId="{611F7BA8-0C78-4258-A7DC-1888DBE31F24}"/>
    <dgm:cxn modelId="{FA6972A0-0D95-4C0A-BCCE-65E6D6885EE9}" type="presOf" srcId="{FBDE6509-24CA-4661-BAA1-EAC5BCF4A90C}" destId="{5EB7C1D5-89F1-4F25-B0EB-0BDC49ACDB36}" srcOrd="0" destOrd="0" presId="urn:microsoft.com/office/officeart/2005/8/layout/chevron1"/>
    <dgm:cxn modelId="{D5DBE2B0-A794-4316-87A6-2CE9932A4DD0}" type="presOf" srcId="{944CDB0F-F1D8-451F-995D-1030AFC05C5A}" destId="{803A08B6-A5BE-45BE-B50B-1FE0AFD7545A}" srcOrd="0" destOrd="0" presId="urn:microsoft.com/office/officeart/2005/8/layout/chevron1"/>
    <dgm:cxn modelId="{D5FB03E8-D5EE-4CA1-A001-2C51A6795E3C}" type="presOf" srcId="{CA5C9727-0EA8-42AB-B030-CB8CF1732301}" destId="{970211C7-D157-4A3F-B6CE-D8E7307277B0}" srcOrd="0" destOrd="0" presId="urn:microsoft.com/office/officeart/2005/8/layout/chevron1"/>
    <dgm:cxn modelId="{C1BC3372-AC8B-4E4B-A257-E85684908ED2}" type="presParOf" srcId="{6F318566-362B-4B42-8A90-1C119C0EBD02}" destId="{803A08B6-A5BE-45BE-B50B-1FE0AFD7545A}" srcOrd="0" destOrd="0" presId="urn:microsoft.com/office/officeart/2005/8/layout/chevron1"/>
    <dgm:cxn modelId="{E8C1F28D-C5B9-4758-A778-93E4E275CFF3}" type="presParOf" srcId="{6F318566-362B-4B42-8A90-1C119C0EBD02}" destId="{97CEB502-443B-48DC-8B8E-0D5009090681}" srcOrd="1" destOrd="0" presId="urn:microsoft.com/office/officeart/2005/8/layout/chevron1"/>
    <dgm:cxn modelId="{B7B96E3E-EC45-437E-9F76-8B44A583E678}" type="presParOf" srcId="{6F318566-362B-4B42-8A90-1C119C0EBD02}" destId="{F2563A1E-7861-45D7-A06F-1BBD04D70701}" srcOrd="2" destOrd="0" presId="urn:microsoft.com/office/officeart/2005/8/layout/chevron1"/>
    <dgm:cxn modelId="{02120E49-95FF-4C37-B19F-C2DF5F3593DF}" type="presParOf" srcId="{6F318566-362B-4B42-8A90-1C119C0EBD02}" destId="{8D701CF0-3067-4827-9BFD-FCCEC79BDE3A}" srcOrd="3" destOrd="0" presId="urn:microsoft.com/office/officeart/2005/8/layout/chevron1"/>
    <dgm:cxn modelId="{A77FF8BC-91DB-45ED-9454-B43AA734E513}" type="presParOf" srcId="{6F318566-362B-4B42-8A90-1C119C0EBD02}" destId="{FB477478-B9C3-4E7E-8601-90D62DE406E1}" srcOrd="4" destOrd="0" presId="urn:microsoft.com/office/officeart/2005/8/layout/chevron1"/>
    <dgm:cxn modelId="{7D218F66-3E44-4C68-8110-D88F2A568908}" type="presParOf" srcId="{6F318566-362B-4B42-8A90-1C119C0EBD02}" destId="{7743419A-D7E3-4747-B850-925F36FB10C9}" srcOrd="5" destOrd="0" presId="urn:microsoft.com/office/officeart/2005/8/layout/chevron1"/>
    <dgm:cxn modelId="{98EADC85-3168-4A3A-9328-2CF1CE77A863}" type="presParOf" srcId="{6F318566-362B-4B42-8A90-1C119C0EBD02}" destId="{5EB7C1D5-89F1-4F25-B0EB-0BDC49ACDB36}" srcOrd="6" destOrd="0" presId="urn:microsoft.com/office/officeart/2005/8/layout/chevron1"/>
    <dgm:cxn modelId="{8A46887B-3C08-4107-A2D7-E2C7DABEDF1D}" type="presParOf" srcId="{6F318566-362B-4B42-8A90-1C119C0EBD02}" destId="{6C89BD0B-3A44-47F7-84B0-81612DCCF802}" srcOrd="7" destOrd="0" presId="urn:microsoft.com/office/officeart/2005/8/layout/chevron1"/>
    <dgm:cxn modelId="{71E966E6-D2C2-4B48-88ED-EF860A309BE6}" type="presParOf" srcId="{6F318566-362B-4B42-8A90-1C119C0EBD02}" destId="{970211C7-D157-4A3F-B6CE-D8E7307277B0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0B7DC7-F227-410C-B995-E6D96C34C66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44CDB0F-F1D8-451F-995D-1030AFC05C5A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/>
            <a:t>CMV</a:t>
          </a:r>
          <a:endParaRPr lang="es-ES" sz="1200" b="1" dirty="0"/>
        </a:p>
      </dgm:t>
    </dgm:pt>
    <dgm:pt modelId="{B3853A3B-44A9-49C6-A5EE-74157E2BFF18}" type="parTrans" cxnId="{F9154732-A6C4-46FC-90B1-9D11713B5018}">
      <dgm:prSet/>
      <dgm:spPr/>
      <dgm:t>
        <a:bodyPr/>
        <a:lstStyle/>
        <a:p>
          <a:endParaRPr lang="es-ES"/>
        </a:p>
      </dgm:t>
    </dgm:pt>
    <dgm:pt modelId="{E48C5276-F22B-4F58-BE70-CEFFA0B4D705}" type="sibTrans" cxnId="{F9154732-A6C4-46FC-90B1-9D11713B5018}">
      <dgm:prSet/>
      <dgm:spPr/>
      <dgm:t>
        <a:bodyPr/>
        <a:lstStyle/>
        <a:p>
          <a:endParaRPr lang="es-ES"/>
        </a:p>
      </dgm:t>
    </dgm:pt>
    <dgm:pt modelId="{46762000-A31D-4036-AF1F-99FD4781A62D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ES" sz="1400" b="1" dirty="0"/>
            <a:t>MARIVABIR</a:t>
          </a:r>
          <a:endParaRPr lang="es-ES" sz="1100" b="1" dirty="0"/>
        </a:p>
      </dgm:t>
    </dgm:pt>
    <dgm:pt modelId="{3D93A2D8-0176-431D-BA51-FA0B3269CAA4}" type="parTrans" cxnId="{29AF2D58-F423-4884-953B-48EE82820DB3}">
      <dgm:prSet/>
      <dgm:spPr/>
      <dgm:t>
        <a:bodyPr/>
        <a:lstStyle/>
        <a:p>
          <a:endParaRPr lang="es-ES"/>
        </a:p>
      </dgm:t>
    </dgm:pt>
    <dgm:pt modelId="{3F66834F-28D9-45CB-9991-E21697E50E36}" type="sibTrans" cxnId="{29AF2D58-F423-4884-953B-48EE82820DB3}">
      <dgm:prSet/>
      <dgm:spPr/>
      <dgm:t>
        <a:bodyPr/>
        <a:lstStyle/>
        <a:p>
          <a:endParaRPr lang="es-ES"/>
        </a:p>
      </dgm:t>
    </dgm:pt>
    <dgm:pt modelId="{58288F39-EA99-4909-908F-4C806D908E0F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>
              <a:ln>
                <a:noFill/>
              </a:ln>
            </a:rPr>
            <a:t>CASOS</a:t>
          </a:r>
          <a:endParaRPr lang="es-ES" sz="1200" b="1" dirty="0">
            <a:ln>
              <a:noFill/>
            </a:ln>
          </a:endParaRPr>
        </a:p>
      </dgm:t>
    </dgm:pt>
    <dgm:pt modelId="{A102B365-B8B6-47FE-9ADF-651BED764320}" type="parTrans" cxnId="{9B142517-2C57-4E37-9224-110840EFE149}">
      <dgm:prSet/>
      <dgm:spPr/>
      <dgm:t>
        <a:bodyPr/>
        <a:lstStyle/>
        <a:p>
          <a:endParaRPr lang="es-ES"/>
        </a:p>
      </dgm:t>
    </dgm:pt>
    <dgm:pt modelId="{D85205AD-0B94-4D9E-8A7F-ED2CF2945D2E}" type="sibTrans" cxnId="{9B142517-2C57-4E37-9224-110840EFE149}">
      <dgm:prSet/>
      <dgm:spPr/>
      <dgm:t>
        <a:bodyPr/>
        <a:lstStyle/>
        <a:p>
          <a:endParaRPr lang="es-ES"/>
        </a:p>
      </dgm:t>
    </dgm:pt>
    <dgm:pt modelId="{FBDE6509-24CA-4661-BAA1-EAC5BCF4A90C}">
      <dgm:prSet custT="1"/>
      <dgm:spPr/>
      <dgm:t>
        <a:bodyPr/>
        <a:lstStyle/>
        <a:p>
          <a:r>
            <a:rPr lang="es-ES" sz="1400" b="1" dirty="0"/>
            <a:t>RESULTADOS</a:t>
          </a:r>
          <a:endParaRPr lang="es-ES" sz="1700" b="1" dirty="0"/>
        </a:p>
      </dgm:t>
    </dgm:pt>
    <dgm:pt modelId="{C96C6CDB-2CBA-4FB2-94C4-7BDADBD08B27}" type="parTrans" cxnId="{2223BA6E-08AB-4FE2-81B4-9EB2CD226353}">
      <dgm:prSet/>
      <dgm:spPr/>
      <dgm:t>
        <a:bodyPr/>
        <a:lstStyle/>
        <a:p>
          <a:endParaRPr lang="es-ES"/>
        </a:p>
      </dgm:t>
    </dgm:pt>
    <dgm:pt modelId="{AF7B1E1D-1A5F-4725-AA1D-86B5E2254E59}" type="sibTrans" cxnId="{2223BA6E-08AB-4FE2-81B4-9EB2CD226353}">
      <dgm:prSet/>
      <dgm:spPr/>
      <dgm:t>
        <a:bodyPr/>
        <a:lstStyle/>
        <a:p>
          <a:endParaRPr lang="es-ES"/>
        </a:p>
      </dgm:t>
    </dgm:pt>
    <dgm:pt modelId="{CA5C9727-0EA8-42AB-B030-CB8CF1732301}">
      <dgm:prSet custT="1"/>
      <dgm:spPr/>
      <dgm:t>
        <a:bodyPr/>
        <a:lstStyle/>
        <a:p>
          <a:r>
            <a:rPr lang="es-ES" sz="1400" b="1" dirty="0"/>
            <a:t>CONCLUSIONES</a:t>
          </a:r>
          <a:endParaRPr lang="es-ES" sz="1100" b="1" dirty="0"/>
        </a:p>
      </dgm:t>
    </dgm:pt>
    <dgm:pt modelId="{29D5DF60-0764-4D3A-BFAC-E37E44A8D521}" type="parTrans" cxnId="{E6468681-0427-4876-B6EF-1C9A9FA65547}">
      <dgm:prSet/>
      <dgm:spPr/>
      <dgm:t>
        <a:bodyPr/>
        <a:lstStyle/>
        <a:p>
          <a:endParaRPr lang="es-ES"/>
        </a:p>
      </dgm:t>
    </dgm:pt>
    <dgm:pt modelId="{611F7BA8-0C78-4258-A7DC-1888DBE31F24}" type="sibTrans" cxnId="{E6468681-0427-4876-B6EF-1C9A9FA65547}">
      <dgm:prSet/>
      <dgm:spPr/>
      <dgm:t>
        <a:bodyPr/>
        <a:lstStyle/>
        <a:p>
          <a:endParaRPr lang="es-ES"/>
        </a:p>
      </dgm:t>
    </dgm:pt>
    <dgm:pt modelId="{6F318566-362B-4B42-8A90-1C119C0EBD02}" type="pres">
      <dgm:prSet presAssocID="{7D0B7DC7-F227-410C-B995-E6D96C34C66B}" presName="Name0" presStyleCnt="0">
        <dgm:presLayoutVars>
          <dgm:dir/>
          <dgm:animLvl val="lvl"/>
          <dgm:resizeHandles val="exact"/>
        </dgm:presLayoutVars>
      </dgm:prSet>
      <dgm:spPr/>
    </dgm:pt>
    <dgm:pt modelId="{803A08B6-A5BE-45BE-B50B-1FE0AFD7545A}" type="pres">
      <dgm:prSet presAssocID="{944CDB0F-F1D8-451F-995D-1030AFC05C5A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97CEB502-443B-48DC-8B8E-0D5009090681}" type="pres">
      <dgm:prSet presAssocID="{E48C5276-F22B-4F58-BE70-CEFFA0B4D705}" presName="parTxOnlySpace" presStyleCnt="0"/>
      <dgm:spPr/>
    </dgm:pt>
    <dgm:pt modelId="{F2563A1E-7861-45D7-A06F-1BBD04D70701}" type="pres">
      <dgm:prSet presAssocID="{46762000-A31D-4036-AF1F-99FD4781A62D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8D701CF0-3067-4827-9BFD-FCCEC79BDE3A}" type="pres">
      <dgm:prSet presAssocID="{3F66834F-28D9-45CB-9991-E21697E50E36}" presName="parTxOnlySpace" presStyleCnt="0"/>
      <dgm:spPr/>
    </dgm:pt>
    <dgm:pt modelId="{FB477478-B9C3-4E7E-8601-90D62DE406E1}" type="pres">
      <dgm:prSet presAssocID="{58288F39-EA99-4909-908F-4C806D908E0F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7743419A-D7E3-4747-B850-925F36FB10C9}" type="pres">
      <dgm:prSet presAssocID="{D85205AD-0B94-4D9E-8A7F-ED2CF2945D2E}" presName="parTxOnlySpace" presStyleCnt="0"/>
      <dgm:spPr/>
    </dgm:pt>
    <dgm:pt modelId="{5EB7C1D5-89F1-4F25-B0EB-0BDC49ACDB36}" type="pres">
      <dgm:prSet presAssocID="{FBDE6509-24CA-4661-BAA1-EAC5BCF4A90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C89BD0B-3A44-47F7-84B0-81612DCCF802}" type="pres">
      <dgm:prSet presAssocID="{AF7B1E1D-1A5F-4725-AA1D-86B5E2254E59}" presName="parTxOnlySpace" presStyleCnt="0"/>
      <dgm:spPr/>
    </dgm:pt>
    <dgm:pt modelId="{970211C7-D157-4A3F-B6CE-D8E7307277B0}" type="pres">
      <dgm:prSet presAssocID="{CA5C9727-0EA8-42AB-B030-CB8CF173230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9B142517-2C57-4E37-9224-110840EFE149}" srcId="{7D0B7DC7-F227-410C-B995-E6D96C34C66B}" destId="{58288F39-EA99-4909-908F-4C806D908E0F}" srcOrd="2" destOrd="0" parTransId="{A102B365-B8B6-47FE-9ADF-651BED764320}" sibTransId="{D85205AD-0B94-4D9E-8A7F-ED2CF2945D2E}"/>
    <dgm:cxn modelId="{F9154732-A6C4-46FC-90B1-9D11713B5018}" srcId="{7D0B7DC7-F227-410C-B995-E6D96C34C66B}" destId="{944CDB0F-F1D8-451F-995D-1030AFC05C5A}" srcOrd="0" destOrd="0" parTransId="{B3853A3B-44A9-49C6-A5EE-74157E2BFF18}" sibTransId="{E48C5276-F22B-4F58-BE70-CEFFA0B4D705}"/>
    <dgm:cxn modelId="{29AF2D58-F423-4884-953B-48EE82820DB3}" srcId="{7D0B7DC7-F227-410C-B995-E6D96C34C66B}" destId="{46762000-A31D-4036-AF1F-99FD4781A62D}" srcOrd="1" destOrd="0" parTransId="{3D93A2D8-0176-431D-BA51-FA0B3269CAA4}" sibTransId="{3F66834F-28D9-45CB-9991-E21697E50E36}"/>
    <dgm:cxn modelId="{BAD0006E-EB51-4BB7-83E6-07B9DCCA1A11}" type="presOf" srcId="{CA5C9727-0EA8-42AB-B030-CB8CF1732301}" destId="{970211C7-D157-4A3F-B6CE-D8E7307277B0}" srcOrd="0" destOrd="0" presId="urn:microsoft.com/office/officeart/2005/8/layout/chevron1"/>
    <dgm:cxn modelId="{2223BA6E-08AB-4FE2-81B4-9EB2CD226353}" srcId="{7D0B7DC7-F227-410C-B995-E6D96C34C66B}" destId="{FBDE6509-24CA-4661-BAA1-EAC5BCF4A90C}" srcOrd="3" destOrd="0" parTransId="{C96C6CDB-2CBA-4FB2-94C4-7BDADBD08B27}" sibTransId="{AF7B1E1D-1A5F-4725-AA1D-86B5E2254E59}"/>
    <dgm:cxn modelId="{E6468681-0427-4876-B6EF-1C9A9FA65547}" srcId="{7D0B7DC7-F227-410C-B995-E6D96C34C66B}" destId="{CA5C9727-0EA8-42AB-B030-CB8CF1732301}" srcOrd="4" destOrd="0" parTransId="{29D5DF60-0764-4D3A-BFAC-E37E44A8D521}" sibTransId="{611F7BA8-0C78-4258-A7DC-1888DBE31F24}"/>
    <dgm:cxn modelId="{C8905B84-8A5F-43FF-B25E-485A0215C2EE}" type="presOf" srcId="{FBDE6509-24CA-4661-BAA1-EAC5BCF4A90C}" destId="{5EB7C1D5-89F1-4F25-B0EB-0BDC49ACDB36}" srcOrd="0" destOrd="0" presId="urn:microsoft.com/office/officeart/2005/8/layout/chevron1"/>
    <dgm:cxn modelId="{3C16BB8F-29FE-405F-9194-0940808697BB}" type="presOf" srcId="{944CDB0F-F1D8-451F-995D-1030AFC05C5A}" destId="{803A08B6-A5BE-45BE-B50B-1FE0AFD7545A}" srcOrd="0" destOrd="0" presId="urn:microsoft.com/office/officeart/2005/8/layout/chevron1"/>
    <dgm:cxn modelId="{1F71DC91-FD0F-4F6F-8682-8566AFC7C8F3}" type="presOf" srcId="{58288F39-EA99-4909-908F-4C806D908E0F}" destId="{FB477478-B9C3-4E7E-8601-90D62DE406E1}" srcOrd="0" destOrd="0" presId="urn:microsoft.com/office/officeart/2005/8/layout/chevron1"/>
    <dgm:cxn modelId="{8A2B5098-19CD-422B-8CCB-FFAB2E495125}" type="presOf" srcId="{46762000-A31D-4036-AF1F-99FD4781A62D}" destId="{F2563A1E-7861-45D7-A06F-1BBD04D70701}" srcOrd="0" destOrd="0" presId="urn:microsoft.com/office/officeart/2005/8/layout/chevron1"/>
    <dgm:cxn modelId="{1E58A0A1-CE0B-4C86-AD8D-DE49EE0046E6}" type="presOf" srcId="{7D0B7DC7-F227-410C-B995-E6D96C34C66B}" destId="{6F318566-362B-4B42-8A90-1C119C0EBD02}" srcOrd="0" destOrd="0" presId="urn:microsoft.com/office/officeart/2005/8/layout/chevron1"/>
    <dgm:cxn modelId="{50124339-1FD9-4181-A285-73FA8ED1802B}" type="presParOf" srcId="{6F318566-362B-4B42-8A90-1C119C0EBD02}" destId="{803A08B6-A5BE-45BE-B50B-1FE0AFD7545A}" srcOrd="0" destOrd="0" presId="urn:microsoft.com/office/officeart/2005/8/layout/chevron1"/>
    <dgm:cxn modelId="{FD09476F-F5AA-44E6-8BE5-6BADE7D084F5}" type="presParOf" srcId="{6F318566-362B-4B42-8A90-1C119C0EBD02}" destId="{97CEB502-443B-48DC-8B8E-0D5009090681}" srcOrd="1" destOrd="0" presId="urn:microsoft.com/office/officeart/2005/8/layout/chevron1"/>
    <dgm:cxn modelId="{371EF1D9-7A25-41E6-BE1F-9783E02D3DA9}" type="presParOf" srcId="{6F318566-362B-4B42-8A90-1C119C0EBD02}" destId="{F2563A1E-7861-45D7-A06F-1BBD04D70701}" srcOrd="2" destOrd="0" presId="urn:microsoft.com/office/officeart/2005/8/layout/chevron1"/>
    <dgm:cxn modelId="{FAA6BDA3-CC76-4123-B828-EEC321CC8219}" type="presParOf" srcId="{6F318566-362B-4B42-8A90-1C119C0EBD02}" destId="{8D701CF0-3067-4827-9BFD-FCCEC79BDE3A}" srcOrd="3" destOrd="0" presId="urn:microsoft.com/office/officeart/2005/8/layout/chevron1"/>
    <dgm:cxn modelId="{3C3E7C23-4A7A-421A-B119-886C4106820E}" type="presParOf" srcId="{6F318566-362B-4B42-8A90-1C119C0EBD02}" destId="{FB477478-B9C3-4E7E-8601-90D62DE406E1}" srcOrd="4" destOrd="0" presId="urn:microsoft.com/office/officeart/2005/8/layout/chevron1"/>
    <dgm:cxn modelId="{9447861A-611E-4B21-ADA0-69F6E22DB564}" type="presParOf" srcId="{6F318566-362B-4B42-8A90-1C119C0EBD02}" destId="{7743419A-D7E3-4747-B850-925F36FB10C9}" srcOrd="5" destOrd="0" presId="urn:microsoft.com/office/officeart/2005/8/layout/chevron1"/>
    <dgm:cxn modelId="{18E38AB1-8454-4E78-94B5-6A899725F3A8}" type="presParOf" srcId="{6F318566-362B-4B42-8A90-1C119C0EBD02}" destId="{5EB7C1D5-89F1-4F25-B0EB-0BDC49ACDB36}" srcOrd="6" destOrd="0" presId="urn:microsoft.com/office/officeart/2005/8/layout/chevron1"/>
    <dgm:cxn modelId="{D4F90D7D-587B-4239-84EA-DE849B9E3EFA}" type="presParOf" srcId="{6F318566-362B-4B42-8A90-1C119C0EBD02}" destId="{6C89BD0B-3A44-47F7-84B0-81612DCCF802}" srcOrd="7" destOrd="0" presId="urn:microsoft.com/office/officeart/2005/8/layout/chevron1"/>
    <dgm:cxn modelId="{A67CF2D0-434C-415C-B5A5-117A9938BE2A}" type="presParOf" srcId="{6F318566-362B-4B42-8A90-1C119C0EBD02}" destId="{970211C7-D157-4A3F-B6CE-D8E7307277B0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0B7DC7-F227-410C-B995-E6D96C34C66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44CDB0F-F1D8-451F-995D-1030AFC05C5A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/>
            <a:t>CMV</a:t>
          </a:r>
          <a:endParaRPr lang="es-ES" sz="1200" b="1" dirty="0"/>
        </a:p>
      </dgm:t>
    </dgm:pt>
    <dgm:pt modelId="{B3853A3B-44A9-49C6-A5EE-74157E2BFF18}" type="parTrans" cxnId="{F9154732-A6C4-46FC-90B1-9D11713B5018}">
      <dgm:prSet/>
      <dgm:spPr/>
      <dgm:t>
        <a:bodyPr/>
        <a:lstStyle/>
        <a:p>
          <a:endParaRPr lang="es-ES"/>
        </a:p>
      </dgm:t>
    </dgm:pt>
    <dgm:pt modelId="{E48C5276-F22B-4F58-BE70-CEFFA0B4D705}" type="sibTrans" cxnId="{F9154732-A6C4-46FC-90B1-9D11713B5018}">
      <dgm:prSet/>
      <dgm:spPr/>
      <dgm:t>
        <a:bodyPr/>
        <a:lstStyle/>
        <a:p>
          <a:endParaRPr lang="es-ES"/>
        </a:p>
      </dgm:t>
    </dgm:pt>
    <dgm:pt modelId="{46762000-A31D-4036-AF1F-99FD4781A62D}">
      <dgm:prSet phldrT="[Texto]" custT="1"/>
      <dgm:spPr/>
      <dgm:t>
        <a:bodyPr/>
        <a:lstStyle/>
        <a:p>
          <a:r>
            <a:rPr lang="es-ES" sz="1400" b="1" dirty="0"/>
            <a:t>MARIVABIR</a:t>
          </a:r>
          <a:endParaRPr lang="es-ES" sz="1100" b="1" dirty="0"/>
        </a:p>
      </dgm:t>
    </dgm:pt>
    <dgm:pt modelId="{3D93A2D8-0176-431D-BA51-FA0B3269CAA4}" type="parTrans" cxnId="{29AF2D58-F423-4884-953B-48EE82820DB3}">
      <dgm:prSet/>
      <dgm:spPr/>
      <dgm:t>
        <a:bodyPr/>
        <a:lstStyle/>
        <a:p>
          <a:endParaRPr lang="es-ES"/>
        </a:p>
      </dgm:t>
    </dgm:pt>
    <dgm:pt modelId="{3F66834F-28D9-45CB-9991-E21697E50E36}" type="sibTrans" cxnId="{29AF2D58-F423-4884-953B-48EE82820DB3}">
      <dgm:prSet/>
      <dgm:spPr/>
      <dgm:t>
        <a:bodyPr/>
        <a:lstStyle/>
        <a:p>
          <a:endParaRPr lang="es-ES"/>
        </a:p>
      </dgm:t>
    </dgm:pt>
    <dgm:pt modelId="{58288F39-EA99-4909-908F-4C806D908E0F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ES" sz="1400" b="1" dirty="0"/>
            <a:t>CASOS</a:t>
          </a:r>
          <a:endParaRPr lang="es-ES" sz="1200" b="1" dirty="0"/>
        </a:p>
      </dgm:t>
    </dgm:pt>
    <dgm:pt modelId="{A102B365-B8B6-47FE-9ADF-651BED764320}" type="parTrans" cxnId="{9B142517-2C57-4E37-9224-110840EFE149}">
      <dgm:prSet/>
      <dgm:spPr/>
      <dgm:t>
        <a:bodyPr/>
        <a:lstStyle/>
        <a:p>
          <a:endParaRPr lang="es-ES"/>
        </a:p>
      </dgm:t>
    </dgm:pt>
    <dgm:pt modelId="{D85205AD-0B94-4D9E-8A7F-ED2CF2945D2E}" type="sibTrans" cxnId="{9B142517-2C57-4E37-9224-110840EFE149}">
      <dgm:prSet/>
      <dgm:spPr/>
      <dgm:t>
        <a:bodyPr/>
        <a:lstStyle/>
        <a:p>
          <a:endParaRPr lang="es-ES"/>
        </a:p>
      </dgm:t>
    </dgm:pt>
    <dgm:pt modelId="{FBDE6509-24CA-4661-BAA1-EAC5BCF4A90C}">
      <dgm:prSet custT="1"/>
      <dgm:spPr/>
      <dgm:t>
        <a:bodyPr/>
        <a:lstStyle/>
        <a:p>
          <a:r>
            <a:rPr lang="es-ES" sz="1400" b="1" dirty="0"/>
            <a:t>RESULTADOS</a:t>
          </a:r>
          <a:endParaRPr lang="es-ES" sz="1700" b="1" dirty="0"/>
        </a:p>
      </dgm:t>
    </dgm:pt>
    <dgm:pt modelId="{C96C6CDB-2CBA-4FB2-94C4-7BDADBD08B27}" type="parTrans" cxnId="{2223BA6E-08AB-4FE2-81B4-9EB2CD226353}">
      <dgm:prSet/>
      <dgm:spPr/>
      <dgm:t>
        <a:bodyPr/>
        <a:lstStyle/>
        <a:p>
          <a:endParaRPr lang="es-ES"/>
        </a:p>
      </dgm:t>
    </dgm:pt>
    <dgm:pt modelId="{AF7B1E1D-1A5F-4725-AA1D-86B5E2254E59}" type="sibTrans" cxnId="{2223BA6E-08AB-4FE2-81B4-9EB2CD226353}">
      <dgm:prSet/>
      <dgm:spPr/>
      <dgm:t>
        <a:bodyPr/>
        <a:lstStyle/>
        <a:p>
          <a:endParaRPr lang="es-ES"/>
        </a:p>
      </dgm:t>
    </dgm:pt>
    <dgm:pt modelId="{CA5C9727-0EA8-42AB-B030-CB8CF1732301}">
      <dgm:prSet custT="1"/>
      <dgm:spPr/>
      <dgm:t>
        <a:bodyPr/>
        <a:lstStyle/>
        <a:p>
          <a:r>
            <a:rPr lang="es-ES" sz="1400" b="1" dirty="0"/>
            <a:t>CONCLUSIONES</a:t>
          </a:r>
          <a:endParaRPr lang="es-ES" sz="1100" b="1" dirty="0"/>
        </a:p>
      </dgm:t>
    </dgm:pt>
    <dgm:pt modelId="{29D5DF60-0764-4D3A-BFAC-E37E44A8D521}" type="parTrans" cxnId="{E6468681-0427-4876-B6EF-1C9A9FA65547}">
      <dgm:prSet/>
      <dgm:spPr/>
      <dgm:t>
        <a:bodyPr/>
        <a:lstStyle/>
        <a:p>
          <a:endParaRPr lang="es-ES"/>
        </a:p>
      </dgm:t>
    </dgm:pt>
    <dgm:pt modelId="{611F7BA8-0C78-4258-A7DC-1888DBE31F24}" type="sibTrans" cxnId="{E6468681-0427-4876-B6EF-1C9A9FA65547}">
      <dgm:prSet/>
      <dgm:spPr/>
      <dgm:t>
        <a:bodyPr/>
        <a:lstStyle/>
        <a:p>
          <a:endParaRPr lang="es-ES"/>
        </a:p>
      </dgm:t>
    </dgm:pt>
    <dgm:pt modelId="{6F318566-362B-4B42-8A90-1C119C0EBD02}" type="pres">
      <dgm:prSet presAssocID="{7D0B7DC7-F227-410C-B995-E6D96C34C66B}" presName="Name0" presStyleCnt="0">
        <dgm:presLayoutVars>
          <dgm:dir/>
          <dgm:animLvl val="lvl"/>
          <dgm:resizeHandles val="exact"/>
        </dgm:presLayoutVars>
      </dgm:prSet>
      <dgm:spPr/>
    </dgm:pt>
    <dgm:pt modelId="{803A08B6-A5BE-45BE-B50B-1FE0AFD7545A}" type="pres">
      <dgm:prSet presAssocID="{944CDB0F-F1D8-451F-995D-1030AFC05C5A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97CEB502-443B-48DC-8B8E-0D5009090681}" type="pres">
      <dgm:prSet presAssocID="{E48C5276-F22B-4F58-BE70-CEFFA0B4D705}" presName="parTxOnlySpace" presStyleCnt="0"/>
      <dgm:spPr/>
    </dgm:pt>
    <dgm:pt modelId="{F2563A1E-7861-45D7-A06F-1BBD04D70701}" type="pres">
      <dgm:prSet presAssocID="{46762000-A31D-4036-AF1F-99FD4781A62D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8D701CF0-3067-4827-9BFD-FCCEC79BDE3A}" type="pres">
      <dgm:prSet presAssocID="{3F66834F-28D9-45CB-9991-E21697E50E36}" presName="parTxOnlySpace" presStyleCnt="0"/>
      <dgm:spPr/>
    </dgm:pt>
    <dgm:pt modelId="{FB477478-B9C3-4E7E-8601-90D62DE406E1}" type="pres">
      <dgm:prSet presAssocID="{58288F39-EA99-4909-908F-4C806D908E0F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7743419A-D7E3-4747-B850-925F36FB10C9}" type="pres">
      <dgm:prSet presAssocID="{D85205AD-0B94-4D9E-8A7F-ED2CF2945D2E}" presName="parTxOnlySpace" presStyleCnt="0"/>
      <dgm:spPr/>
    </dgm:pt>
    <dgm:pt modelId="{5EB7C1D5-89F1-4F25-B0EB-0BDC49ACDB36}" type="pres">
      <dgm:prSet presAssocID="{FBDE6509-24CA-4661-BAA1-EAC5BCF4A90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C89BD0B-3A44-47F7-84B0-81612DCCF802}" type="pres">
      <dgm:prSet presAssocID="{AF7B1E1D-1A5F-4725-AA1D-86B5E2254E59}" presName="parTxOnlySpace" presStyleCnt="0"/>
      <dgm:spPr/>
    </dgm:pt>
    <dgm:pt modelId="{970211C7-D157-4A3F-B6CE-D8E7307277B0}" type="pres">
      <dgm:prSet presAssocID="{CA5C9727-0EA8-42AB-B030-CB8CF173230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9B142517-2C57-4E37-9224-110840EFE149}" srcId="{7D0B7DC7-F227-410C-B995-E6D96C34C66B}" destId="{58288F39-EA99-4909-908F-4C806D908E0F}" srcOrd="2" destOrd="0" parTransId="{A102B365-B8B6-47FE-9ADF-651BED764320}" sibTransId="{D85205AD-0B94-4D9E-8A7F-ED2CF2945D2E}"/>
    <dgm:cxn modelId="{E6CBDC1F-6D11-411C-9FD8-93787530CF62}" type="presOf" srcId="{FBDE6509-24CA-4661-BAA1-EAC5BCF4A90C}" destId="{5EB7C1D5-89F1-4F25-B0EB-0BDC49ACDB36}" srcOrd="0" destOrd="0" presId="urn:microsoft.com/office/officeart/2005/8/layout/chevron1"/>
    <dgm:cxn modelId="{F9154732-A6C4-46FC-90B1-9D11713B5018}" srcId="{7D0B7DC7-F227-410C-B995-E6D96C34C66B}" destId="{944CDB0F-F1D8-451F-995D-1030AFC05C5A}" srcOrd="0" destOrd="0" parTransId="{B3853A3B-44A9-49C6-A5EE-74157E2BFF18}" sibTransId="{E48C5276-F22B-4F58-BE70-CEFFA0B4D705}"/>
    <dgm:cxn modelId="{20986B33-DB9C-4E5E-A1FE-BA6D94B34B91}" type="presOf" srcId="{7D0B7DC7-F227-410C-B995-E6D96C34C66B}" destId="{6F318566-362B-4B42-8A90-1C119C0EBD02}" srcOrd="0" destOrd="0" presId="urn:microsoft.com/office/officeart/2005/8/layout/chevron1"/>
    <dgm:cxn modelId="{2C530E44-A037-49F7-B497-E317BE05F233}" type="presOf" srcId="{58288F39-EA99-4909-908F-4C806D908E0F}" destId="{FB477478-B9C3-4E7E-8601-90D62DE406E1}" srcOrd="0" destOrd="0" presId="urn:microsoft.com/office/officeart/2005/8/layout/chevron1"/>
    <dgm:cxn modelId="{29AF2D58-F423-4884-953B-48EE82820DB3}" srcId="{7D0B7DC7-F227-410C-B995-E6D96C34C66B}" destId="{46762000-A31D-4036-AF1F-99FD4781A62D}" srcOrd="1" destOrd="0" parTransId="{3D93A2D8-0176-431D-BA51-FA0B3269CAA4}" sibTransId="{3F66834F-28D9-45CB-9991-E21697E50E36}"/>
    <dgm:cxn modelId="{B96BEC60-8149-4655-ADD1-8DAF282D656F}" type="presOf" srcId="{944CDB0F-F1D8-451F-995D-1030AFC05C5A}" destId="{803A08B6-A5BE-45BE-B50B-1FE0AFD7545A}" srcOrd="0" destOrd="0" presId="urn:microsoft.com/office/officeart/2005/8/layout/chevron1"/>
    <dgm:cxn modelId="{2223BA6E-08AB-4FE2-81B4-9EB2CD226353}" srcId="{7D0B7DC7-F227-410C-B995-E6D96C34C66B}" destId="{FBDE6509-24CA-4661-BAA1-EAC5BCF4A90C}" srcOrd="3" destOrd="0" parTransId="{C96C6CDB-2CBA-4FB2-94C4-7BDADBD08B27}" sibTransId="{AF7B1E1D-1A5F-4725-AA1D-86B5E2254E59}"/>
    <dgm:cxn modelId="{E6468681-0427-4876-B6EF-1C9A9FA65547}" srcId="{7D0B7DC7-F227-410C-B995-E6D96C34C66B}" destId="{CA5C9727-0EA8-42AB-B030-CB8CF1732301}" srcOrd="4" destOrd="0" parTransId="{29D5DF60-0764-4D3A-BFAC-E37E44A8D521}" sibTransId="{611F7BA8-0C78-4258-A7DC-1888DBE31F24}"/>
    <dgm:cxn modelId="{D495ABDF-7F74-45AE-B848-6EB6C4D21689}" type="presOf" srcId="{CA5C9727-0EA8-42AB-B030-CB8CF1732301}" destId="{970211C7-D157-4A3F-B6CE-D8E7307277B0}" srcOrd="0" destOrd="0" presId="urn:microsoft.com/office/officeart/2005/8/layout/chevron1"/>
    <dgm:cxn modelId="{0109AFF5-4D79-433C-AB23-63A57B6839E0}" type="presOf" srcId="{46762000-A31D-4036-AF1F-99FD4781A62D}" destId="{F2563A1E-7861-45D7-A06F-1BBD04D70701}" srcOrd="0" destOrd="0" presId="urn:microsoft.com/office/officeart/2005/8/layout/chevron1"/>
    <dgm:cxn modelId="{D646F9E8-6FD4-4170-A8B0-388F7EB8ADF1}" type="presParOf" srcId="{6F318566-362B-4B42-8A90-1C119C0EBD02}" destId="{803A08B6-A5BE-45BE-B50B-1FE0AFD7545A}" srcOrd="0" destOrd="0" presId="urn:microsoft.com/office/officeart/2005/8/layout/chevron1"/>
    <dgm:cxn modelId="{DDC5B32F-C22C-446A-B775-F5A6BD08C9FF}" type="presParOf" srcId="{6F318566-362B-4B42-8A90-1C119C0EBD02}" destId="{97CEB502-443B-48DC-8B8E-0D5009090681}" srcOrd="1" destOrd="0" presId="urn:microsoft.com/office/officeart/2005/8/layout/chevron1"/>
    <dgm:cxn modelId="{10B06422-D0F9-43B9-9A40-5AC1B1486B4E}" type="presParOf" srcId="{6F318566-362B-4B42-8A90-1C119C0EBD02}" destId="{F2563A1E-7861-45D7-A06F-1BBD04D70701}" srcOrd="2" destOrd="0" presId="urn:microsoft.com/office/officeart/2005/8/layout/chevron1"/>
    <dgm:cxn modelId="{E4885D94-4F08-46C9-8407-F6EA0690F031}" type="presParOf" srcId="{6F318566-362B-4B42-8A90-1C119C0EBD02}" destId="{8D701CF0-3067-4827-9BFD-FCCEC79BDE3A}" srcOrd="3" destOrd="0" presId="urn:microsoft.com/office/officeart/2005/8/layout/chevron1"/>
    <dgm:cxn modelId="{2E957D77-2C46-4057-A330-B0720E71F1E9}" type="presParOf" srcId="{6F318566-362B-4B42-8A90-1C119C0EBD02}" destId="{FB477478-B9C3-4E7E-8601-90D62DE406E1}" srcOrd="4" destOrd="0" presId="urn:microsoft.com/office/officeart/2005/8/layout/chevron1"/>
    <dgm:cxn modelId="{296B6E86-C3E1-4D78-AB52-D0AEBBE05D7F}" type="presParOf" srcId="{6F318566-362B-4B42-8A90-1C119C0EBD02}" destId="{7743419A-D7E3-4747-B850-925F36FB10C9}" srcOrd="5" destOrd="0" presId="urn:microsoft.com/office/officeart/2005/8/layout/chevron1"/>
    <dgm:cxn modelId="{0A4E6AC6-F615-4F20-B555-1CC74206B823}" type="presParOf" srcId="{6F318566-362B-4B42-8A90-1C119C0EBD02}" destId="{5EB7C1D5-89F1-4F25-B0EB-0BDC49ACDB36}" srcOrd="6" destOrd="0" presId="urn:microsoft.com/office/officeart/2005/8/layout/chevron1"/>
    <dgm:cxn modelId="{F7DBCE11-4476-4C47-8FAD-E99C283009C5}" type="presParOf" srcId="{6F318566-362B-4B42-8A90-1C119C0EBD02}" destId="{6C89BD0B-3A44-47F7-84B0-81612DCCF802}" srcOrd="7" destOrd="0" presId="urn:microsoft.com/office/officeart/2005/8/layout/chevron1"/>
    <dgm:cxn modelId="{F7AB2604-1DDF-4679-BE9F-61CE0C52C360}" type="presParOf" srcId="{6F318566-362B-4B42-8A90-1C119C0EBD02}" destId="{970211C7-D157-4A3F-B6CE-D8E7307277B0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D0B7DC7-F227-410C-B995-E6D96C34C66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44CDB0F-F1D8-451F-995D-1030AFC05C5A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/>
            <a:t>CMV</a:t>
          </a:r>
          <a:endParaRPr lang="es-ES" sz="1200" b="1" dirty="0"/>
        </a:p>
      </dgm:t>
    </dgm:pt>
    <dgm:pt modelId="{B3853A3B-44A9-49C6-A5EE-74157E2BFF18}" type="parTrans" cxnId="{F9154732-A6C4-46FC-90B1-9D11713B5018}">
      <dgm:prSet/>
      <dgm:spPr/>
      <dgm:t>
        <a:bodyPr/>
        <a:lstStyle/>
        <a:p>
          <a:endParaRPr lang="es-ES"/>
        </a:p>
      </dgm:t>
    </dgm:pt>
    <dgm:pt modelId="{E48C5276-F22B-4F58-BE70-CEFFA0B4D705}" type="sibTrans" cxnId="{F9154732-A6C4-46FC-90B1-9D11713B5018}">
      <dgm:prSet/>
      <dgm:spPr/>
      <dgm:t>
        <a:bodyPr/>
        <a:lstStyle/>
        <a:p>
          <a:endParaRPr lang="es-ES"/>
        </a:p>
      </dgm:t>
    </dgm:pt>
    <dgm:pt modelId="{46762000-A31D-4036-AF1F-99FD4781A62D}">
      <dgm:prSet phldrT="[Texto]" custT="1"/>
      <dgm:spPr/>
      <dgm:t>
        <a:bodyPr/>
        <a:lstStyle/>
        <a:p>
          <a:r>
            <a:rPr lang="es-ES" sz="1400" b="1" dirty="0"/>
            <a:t>MARIVABIR</a:t>
          </a:r>
          <a:endParaRPr lang="es-ES" sz="1100" b="1" dirty="0"/>
        </a:p>
      </dgm:t>
    </dgm:pt>
    <dgm:pt modelId="{3D93A2D8-0176-431D-BA51-FA0B3269CAA4}" type="parTrans" cxnId="{29AF2D58-F423-4884-953B-48EE82820DB3}">
      <dgm:prSet/>
      <dgm:spPr/>
      <dgm:t>
        <a:bodyPr/>
        <a:lstStyle/>
        <a:p>
          <a:endParaRPr lang="es-ES"/>
        </a:p>
      </dgm:t>
    </dgm:pt>
    <dgm:pt modelId="{3F66834F-28D9-45CB-9991-E21697E50E36}" type="sibTrans" cxnId="{29AF2D58-F423-4884-953B-48EE82820DB3}">
      <dgm:prSet/>
      <dgm:spPr/>
      <dgm:t>
        <a:bodyPr/>
        <a:lstStyle/>
        <a:p>
          <a:endParaRPr lang="es-ES"/>
        </a:p>
      </dgm:t>
    </dgm:pt>
    <dgm:pt modelId="{58288F39-EA99-4909-908F-4C806D908E0F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/>
            <a:t>CASOS</a:t>
          </a:r>
          <a:endParaRPr lang="es-ES" sz="1200" b="1" dirty="0"/>
        </a:p>
      </dgm:t>
    </dgm:pt>
    <dgm:pt modelId="{A102B365-B8B6-47FE-9ADF-651BED764320}" type="parTrans" cxnId="{9B142517-2C57-4E37-9224-110840EFE149}">
      <dgm:prSet/>
      <dgm:spPr/>
      <dgm:t>
        <a:bodyPr/>
        <a:lstStyle/>
        <a:p>
          <a:endParaRPr lang="es-ES"/>
        </a:p>
      </dgm:t>
    </dgm:pt>
    <dgm:pt modelId="{D85205AD-0B94-4D9E-8A7F-ED2CF2945D2E}" type="sibTrans" cxnId="{9B142517-2C57-4E37-9224-110840EFE149}">
      <dgm:prSet/>
      <dgm:spPr/>
      <dgm:t>
        <a:bodyPr/>
        <a:lstStyle/>
        <a:p>
          <a:endParaRPr lang="es-ES"/>
        </a:p>
      </dgm:t>
    </dgm:pt>
    <dgm:pt modelId="{FBDE6509-24CA-4661-BAA1-EAC5BCF4A90C}">
      <dgm:prSet custT="1"/>
      <dgm:spPr>
        <a:solidFill>
          <a:srgbClr val="FF0000"/>
        </a:solidFill>
      </dgm:spPr>
      <dgm:t>
        <a:bodyPr/>
        <a:lstStyle/>
        <a:p>
          <a:r>
            <a:rPr lang="es-ES" sz="1400" b="1" dirty="0"/>
            <a:t>RESULTADOS</a:t>
          </a:r>
          <a:endParaRPr lang="es-ES" sz="1700" b="1" dirty="0"/>
        </a:p>
      </dgm:t>
    </dgm:pt>
    <dgm:pt modelId="{C96C6CDB-2CBA-4FB2-94C4-7BDADBD08B27}" type="parTrans" cxnId="{2223BA6E-08AB-4FE2-81B4-9EB2CD226353}">
      <dgm:prSet/>
      <dgm:spPr/>
      <dgm:t>
        <a:bodyPr/>
        <a:lstStyle/>
        <a:p>
          <a:endParaRPr lang="es-ES"/>
        </a:p>
      </dgm:t>
    </dgm:pt>
    <dgm:pt modelId="{AF7B1E1D-1A5F-4725-AA1D-86B5E2254E59}" type="sibTrans" cxnId="{2223BA6E-08AB-4FE2-81B4-9EB2CD226353}">
      <dgm:prSet/>
      <dgm:spPr/>
      <dgm:t>
        <a:bodyPr/>
        <a:lstStyle/>
        <a:p>
          <a:endParaRPr lang="es-ES"/>
        </a:p>
      </dgm:t>
    </dgm:pt>
    <dgm:pt modelId="{CA5C9727-0EA8-42AB-B030-CB8CF1732301}">
      <dgm:prSet custT="1"/>
      <dgm:spPr/>
      <dgm:t>
        <a:bodyPr/>
        <a:lstStyle/>
        <a:p>
          <a:r>
            <a:rPr lang="es-ES" sz="1400" b="1" dirty="0"/>
            <a:t>CONCLUSIONES</a:t>
          </a:r>
          <a:endParaRPr lang="es-ES" sz="1100" b="1" dirty="0"/>
        </a:p>
      </dgm:t>
    </dgm:pt>
    <dgm:pt modelId="{29D5DF60-0764-4D3A-BFAC-E37E44A8D521}" type="parTrans" cxnId="{E6468681-0427-4876-B6EF-1C9A9FA65547}">
      <dgm:prSet/>
      <dgm:spPr/>
      <dgm:t>
        <a:bodyPr/>
        <a:lstStyle/>
        <a:p>
          <a:endParaRPr lang="es-ES"/>
        </a:p>
      </dgm:t>
    </dgm:pt>
    <dgm:pt modelId="{611F7BA8-0C78-4258-A7DC-1888DBE31F24}" type="sibTrans" cxnId="{E6468681-0427-4876-B6EF-1C9A9FA65547}">
      <dgm:prSet/>
      <dgm:spPr/>
      <dgm:t>
        <a:bodyPr/>
        <a:lstStyle/>
        <a:p>
          <a:endParaRPr lang="es-ES"/>
        </a:p>
      </dgm:t>
    </dgm:pt>
    <dgm:pt modelId="{6F318566-362B-4B42-8A90-1C119C0EBD02}" type="pres">
      <dgm:prSet presAssocID="{7D0B7DC7-F227-410C-B995-E6D96C34C66B}" presName="Name0" presStyleCnt="0">
        <dgm:presLayoutVars>
          <dgm:dir/>
          <dgm:animLvl val="lvl"/>
          <dgm:resizeHandles val="exact"/>
        </dgm:presLayoutVars>
      </dgm:prSet>
      <dgm:spPr/>
    </dgm:pt>
    <dgm:pt modelId="{803A08B6-A5BE-45BE-B50B-1FE0AFD7545A}" type="pres">
      <dgm:prSet presAssocID="{944CDB0F-F1D8-451F-995D-1030AFC05C5A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97CEB502-443B-48DC-8B8E-0D5009090681}" type="pres">
      <dgm:prSet presAssocID="{E48C5276-F22B-4F58-BE70-CEFFA0B4D705}" presName="parTxOnlySpace" presStyleCnt="0"/>
      <dgm:spPr/>
    </dgm:pt>
    <dgm:pt modelId="{F2563A1E-7861-45D7-A06F-1BBD04D70701}" type="pres">
      <dgm:prSet presAssocID="{46762000-A31D-4036-AF1F-99FD4781A62D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8D701CF0-3067-4827-9BFD-FCCEC79BDE3A}" type="pres">
      <dgm:prSet presAssocID="{3F66834F-28D9-45CB-9991-E21697E50E36}" presName="parTxOnlySpace" presStyleCnt="0"/>
      <dgm:spPr/>
    </dgm:pt>
    <dgm:pt modelId="{FB477478-B9C3-4E7E-8601-90D62DE406E1}" type="pres">
      <dgm:prSet presAssocID="{58288F39-EA99-4909-908F-4C806D908E0F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7743419A-D7E3-4747-B850-925F36FB10C9}" type="pres">
      <dgm:prSet presAssocID="{D85205AD-0B94-4D9E-8A7F-ED2CF2945D2E}" presName="parTxOnlySpace" presStyleCnt="0"/>
      <dgm:spPr/>
    </dgm:pt>
    <dgm:pt modelId="{5EB7C1D5-89F1-4F25-B0EB-0BDC49ACDB36}" type="pres">
      <dgm:prSet presAssocID="{FBDE6509-24CA-4661-BAA1-EAC5BCF4A90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C89BD0B-3A44-47F7-84B0-81612DCCF802}" type="pres">
      <dgm:prSet presAssocID="{AF7B1E1D-1A5F-4725-AA1D-86B5E2254E59}" presName="parTxOnlySpace" presStyleCnt="0"/>
      <dgm:spPr/>
    </dgm:pt>
    <dgm:pt modelId="{970211C7-D157-4A3F-B6CE-D8E7307277B0}" type="pres">
      <dgm:prSet presAssocID="{CA5C9727-0EA8-42AB-B030-CB8CF173230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9B142517-2C57-4E37-9224-110840EFE149}" srcId="{7D0B7DC7-F227-410C-B995-E6D96C34C66B}" destId="{58288F39-EA99-4909-908F-4C806D908E0F}" srcOrd="2" destOrd="0" parTransId="{A102B365-B8B6-47FE-9ADF-651BED764320}" sibTransId="{D85205AD-0B94-4D9E-8A7F-ED2CF2945D2E}"/>
    <dgm:cxn modelId="{F9154732-A6C4-46FC-90B1-9D11713B5018}" srcId="{7D0B7DC7-F227-410C-B995-E6D96C34C66B}" destId="{944CDB0F-F1D8-451F-995D-1030AFC05C5A}" srcOrd="0" destOrd="0" parTransId="{B3853A3B-44A9-49C6-A5EE-74157E2BFF18}" sibTransId="{E48C5276-F22B-4F58-BE70-CEFFA0B4D705}"/>
    <dgm:cxn modelId="{25920A38-07E5-4B19-9AA5-D139A9C80C1B}" type="presOf" srcId="{7D0B7DC7-F227-410C-B995-E6D96C34C66B}" destId="{6F318566-362B-4B42-8A90-1C119C0EBD02}" srcOrd="0" destOrd="0" presId="urn:microsoft.com/office/officeart/2005/8/layout/chevron1"/>
    <dgm:cxn modelId="{29AF2D58-F423-4884-953B-48EE82820DB3}" srcId="{7D0B7DC7-F227-410C-B995-E6D96C34C66B}" destId="{46762000-A31D-4036-AF1F-99FD4781A62D}" srcOrd="1" destOrd="0" parTransId="{3D93A2D8-0176-431D-BA51-FA0B3269CAA4}" sibTransId="{3F66834F-28D9-45CB-9991-E21697E50E36}"/>
    <dgm:cxn modelId="{2223BA6E-08AB-4FE2-81B4-9EB2CD226353}" srcId="{7D0B7DC7-F227-410C-B995-E6D96C34C66B}" destId="{FBDE6509-24CA-4661-BAA1-EAC5BCF4A90C}" srcOrd="3" destOrd="0" parTransId="{C96C6CDB-2CBA-4FB2-94C4-7BDADBD08B27}" sibTransId="{AF7B1E1D-1A5F-4725-AA1D-86B5E2254E59}"/>
    <dgm:cxn modelId="{E6468681-0427-4876-B6EF-1C9A9FA65547}" srcId="{7D0B7DC7-F227-410C-B995-E6D96C34C66B}" destId="{CA5C9727-0EA8-42AB-B030-CB8CF1732301}" srcOrd="4" destOrd="0" parTransId="{29D5DF60-0764-4D3A-BFAC-E37E44A8D521}" sibTransId="{611F7BA8-0C78-4258-A7DC-1888DBE31F24}"/>
    <dgm:cxn modelId="{86D11183-7250-42A5-897F-63B5DC65330E}" type="presOf" srcId="{58288F39-EA99-4909-908F-4C806D908E0F}" destId="{FB477478-B9C3-4E7E-8601-90D62DE406E1}" srcOrd="0" destOrd="0" presId="urn:microsoft.com/office/officeart/2005/8/layout/chevron1"/>
    <dgm:cxn modelId="{A5BE8AA2-F341-44B5-8A4A-020FCD436316}" type="presOf" srcId="{CA5C9727-0EA8-42AB-B030-CB8CF1732301}" destId="{970211C7-D157-4A3F-B6CE-D8E7307277B0}" srcOrd="0" destOrd="0" presId="urn:microsoft.com/office/officeart/2005/8/layout/chevron1"/>
    <dgm:cxn modelId="{871A9DAF-A8FB-4A59-9952-8370063B6DC9}" type="presOf" srcId="{944CDB0F-F1D8-451F-995D-1030AFC05C5A}" destId="{803A08B6-A5BE-45BE-B50B-1FE0AFD7545A}" srcOrd="0" destOrd="0" presId="urn:microsoft.com/office/officeart/2005/8/layout/chevron1"/>
    <dgm:cxn modelId="{6EFF54C8-5E71-44C3-BD29-06715D66B757}" type="presOf" srcId="{FBDE6509-24CA-4661-BAA1-EAC5BCF4A90C}" destId="{5EB7C1D5-89F1-4F25-B0EB-0BDC49ACDB36}" srcOrd="0" destOrd="0" presId="urn:microsoft.com/office/officeart/2005/8/layout/chevron1"/>
    <dgm:cxn modelId="{A26156C8-2D9E-4AD6-9869-FC1C7758E21D}" type="presOf" srcId="{46762000-A31D-4036-AF1F-99FD4781A62D}" destId="{F2563A1E-7861-45D7-A06F-1BBD04D70701}" srcOrd="0" destOrd="0" presId="urn:microsoft.com/office/officeart/2005/8/layout/chevron1"/>
    <dgm:cxn modelId="{C1AF4198-28D7-4F7D-BBD6-C3484CD57C8D}" type="presParOf" srcId="{6F318566-362B-4B42-8A90-1C119C0EBD02}" destId="{803A08B6-A5BE-45BE-B50B-1FE0AFD7545A}" srcOrd="0" destOrd="0" presId="urn:microsoft.com/office/officeart/2005/8/layout/chevron1"/>
    <dgm:cxn modelId="{C34D670C-E320-4917-B609-36301FC13C3D}" type="presParOf" srcId="{6F318566-362B-4B42-8A90-1C119C0EBD02}" destId="{97CEB502-443B-48DC-8B8E-0D5009090681}" srcOrd="1" destOrd="0" presId="urn:microsoft.com/office/officeart/2005/8/layout/chevron1"/>
    <dgm:cxn modelId="{50AF6ADD-1486-4C94-AECC-9CB5995425DD}" type="presParOf" srcId="{6F318566-362B-4B42-8A90-1C119C0EBD02}" destId="{F2563A1E-7861-45D7-A06F-1BBD04D70701}" srcOrd="2" destOrd="0" presId="urn:microsoft.com/office/officeart/2005/8/layout/chevron1"/>
    <dgm:cxn modelId="{6DC1593B-2C73-47E3-AE5D-64797184B9A9}" type="presParOf" srcId="{6F318566-362B-4B42-8A90-1C119C0EBD02}" destId="{8D701CF0-3067-4827-9BFD-FCCEC79BDE3A}" srcOrd="3" destOrd="0" presId="urn:microsoft.com/office/officeart/2005/8/layout/chevron1"/>
    <dgm:cxn modelId="{FA0AFF40-4595-4BBC-8E5E-666E58E57DDF}" type="presParOf" srcId="{6F318566-362B-4B42-8A90-1C119C0EBD02}" destId="{FB477478-B9C3-4E7E-8601-90D62DE406E1}" srcOrd="4" destOrd="0" presId="urn:microsoft.com/office/officeart/2005/8/layout/chevron1"/>
    <dgm:cxn modelId="{A6D64E14-5A2B-4AFC-95C2-D5BC3DF33BA9}" type="presParOf" srcId="{6F318566-362B-4B42-8A90-1C119C0EBD02}" destId="{7743419A-D7E3-4747-B850-925F36FB10C9}" srcOrd="5" destOrd="0" presId="urn:microsoft.com/office/officeart/2005/8/layout/chevron1"/>
    <dgm:cxn modelId="{28113AE0-827F-4FD3-93F9-3ADE855DF3F8}" type="presParOf" srcId="{6F318566-362B-4B42-8A90-1C119C0EBD02}" destId="{5EB7C1D5-89F1-4F25-B0EB-0BDC49ACDB36}" srcOrd="6" destOrd="0" presId="urn:microsoft.com/office/officeart/2005/8/layout/chevron1"/>
    <dgm:cxn modelId="{8272BC4E-5614-4871-9622-398658CBA3AE}" type="presParOf" srcId="{6F318566-362B-4B42-8A90-1C119C0EBD02}" destId="{6C89BD0B-3A44-47F7-84B0-81612DCCF802}" srcOrd="7" destOrd="0" presId="urn:microsoft.com/office/officeart/2005/8/layout/chevron1"/>
    <dgm:cxn modelId="{B1211B60-B07F-45DD-9BD2-1C2E2953893B}" type="presParOf" srcId="{6F318566-362B-4B42-8A90-1C119C0EBD02}" destId="{970211C7-D157-4A3F-B6CE-D8E7307277B0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0B7DC7-F227-410C-B995-E6D96C34C66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44CDB0F-F1D8-451F-995D-1030AFC05C5A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/>
            <a:t>CMV</a:t>
          </a:r>
          <a:endParaRPr lang="es-ES" sz="1200" b="1" dirty="0"/>
        </a:p>
      </dgm:t>
    </dgm:pt>
    <dgm:pt modelId="{B3853A3B-44A9-49C6-A5EE-74157E2BFF18}" type="parTrans" cxnId="{F9154732-A6C4-46FC-90B1-9D11713B5018}">
      <dgm:prSet/>
      <dgm:spPr/>
      <dgm:t>
        <a:bodyPr/>
        <a:lstStyle/>
        <a:p>
          <a:endParaRPr lang="es-ES"/>
        </a:p>
      </dgm:t>
    </dgm:pt>
    <dgm:pt modelId="{E48C5276-F22B-4F58-BE70-CEFFA0B4D705}" type="sibTrans" cxnId="{F9154732-A6C4-46FC-90B1-9D11713B5018}">
      <dgm:prSet/>
      <dgm:spPr/>
      <dgm:t>
        <a:bodyPr/>
        <a:lstStyle/>
        <a:p>
          <a:endParaRPr lang="es-ES"/>
        </a:p>
      </dgm:t>
    </dgm:pt>
    <dgm:pt modelId="{46762000-A31D-4036-AF1F-99FD4781A62D}">
      <dgm:prSet phldrT="[Texto]" custT="1"/>
      <dgm:spPr/>
      <dgm:t>
        <a:bodyPr/>
        <a:lstStyle/>
        <a:p>
          <a:r>
            <a:rPr lang="es-ES" sz="1400" b="1" dirty="0"/>
            <a:t>MARIVABIR</a:t>
          </a:r>
          <a:endParaRPr lang="es-ES" sz="1100" b="1" dirty="0"/>
        </a:p>
      </dgm:t>
    </dgm:pt>
    <dgm:pt modelId="{3D93A2D8-0176-431D-BA51-FA0B3269CAA4}" type="parTrans" cxnId="{29AF2D58-F423-4884-953B-48EE82820DB3}">
      <dgm:prSet/>
      <dgm:spPr/>
      <dgm:t>
        <a:bodyPr/>
        <a:lstStyle/>
        <a:p>
          <a:endParaRPr lang="es-ES"/>
        </a:p>
      </dgm:t>
    </dgm:pt>
    <dgm:pt modelId="{3F66834F-28D9-45CB-9991-E21697E50E36}" type="sibTrans" cxnId="{29AF2D58-F423-4884-953B-48EE82820DB3}">
      <dgm:prSet/>
      <dgm:spPr/>
      <dgm:t>
        <a:bodyPr/>
        <a:lstStyle/>
        <a:p>
          <a:endParaRPr lang="es-ES"/>
        </a:p>
      </dgm:t>
    </dgm:pt>
    <dgm:pt modelId="{58288F39-EA99-4909-908F-4C806D908E0F}">
      <dgm:prSet phldrT="[Texto]" custT="1"/>
      <dgm:spPr>
        <a:ln>
          <a:noFill/>
        </a:ln>
      </dgm:spPr>
      <dgm:t>
        <a:bodyPr/>
        <a:lstStyle/>
        <a:p>
          <a:r>
            <a:rPr lang="es-ES" sz="1400" b="1" dirty="0"/>
            <a:t>CASOS</a:t>
          </a:r>
          <a:endParaRPr lang="es-ES" sz="1200" b="1" dirty="0"/>
        </a:p>
      </dgm:t>
    </dgm:pt>
    <dgm:pt modelId="{A102B365-B8B6-47FE-9ADF-651BED764320}" type="parTrans" cxnId="{9B142517-2C57-4E37-9224-110840EFE149}">
      <dgm:prSet/>
      <dgm:spPr/>
      <dgm:t>
        <a:bodyPr/>
        <a:lstStyle/>
        <a:p>
          <a:endParaRPr lang="es-ES"/>
        </a:p>
      </dgm:t>
    </dgm:pt>
    <dgm:pt modelId="{D85205AD-0B94-4D9E-8A7F-ED2CF2945D2E}" type="sibTrans" cxnId="{9B142517-2C57-4E37-9224-110840EFE149}">
      <dgm:prSet/>
      <dgm:spPr/>
      <dgm:t>
        <a:bodyPr/>
        <a:lstStyle/>
        <a:p>
          <a:endParaRPr lang="es-ES"/>
        </a:p>
      </dgm:t>
    </dgm:pt>
    <dgm:pt modelId="{FBDE6509-24CA-4661-BAA1-EAC5BCF4A90C}">
      <dgm:prSet custT="1"/>
      <dgm:spPr/>
      <dgm:t>
        <a:bodyPr/>
        <a:lstStyle/>
        <a:p>
          <a:r>
            <a:rPr lang="es-ES" sz="1400" b="1" dirty="0"/>
            <a:t>RESULTADOS</a:t>
          </a:r>
          <a:endParaRPr lang="es-ES" sz="1700" b="1" dirty="0"/>
        </a:p>
      </dgm:t>
    </dgm:pt>
    <dgm:pt modelId="{C96C6CDB-2CBA-4FB2-94C4-7BDADBD08B27}" type="parTrans" cxnId="{2223BA6E-08AB-4FE2-81B4-9EB2CD226353}">
      <dgm:prSet/>
      <dgm:spPr/>
      <dgm:t>
        <a:bodyPr/>
        <a:lstStyle/>
        <a:p>
          <a:endParaRPr lang="es-ES"/>
        </a:p>
      </dgm:t>
    </dgm:pt>
    <dgm:pt modelId="{AF7B1E1D-1A5F-4725-AA1D-86B5E2254E59}" type="sibTrans" cxnId="{2223BA6E-08AB-4FE2-81B4-9EB2CD226353}">
      <dgm:prSet/>
      <dgm:spPr/>
      <dgm:t>
        <a:bodyPr/>
        <a:lstStyle/>
        <a:p>
          <a:endParaRPr lang="es-ES"/>
        </a:p>
      </dgm:t>
    </dgm:pt>
    <dgm:pt modelId="{CA5C9727-0EA8-42AB-B030-CB8CF1732301}">
      <dgm:prSet custT="1"/>
      <dgm:spPr>
        <a:solidFill>
          <a:srgbClr val="FF0000"/>
        </a:solidFill>
      </dgm:spPr>
      <dgm:t>
        <a:bodyPr/>
        <a:lstStyle/>
        <a:p>
          <a:r>
            <a:rPr lang="es-ES" sz="1400" b="1" dirty="0"/>
            <a:t>CONCLUSIONES</a:t>
          </a:r>
          <a:endParaRPr lang="es-ES" sz="1100" b="1" dirty="0"/>
        </a:p>
      </dgm:t>
    </dgm:pt>
    <dgm:pt modelId="{29D5DF60-0764-4D3A-BFAC-E37E44A8D521}" type="parTrans" cxnId="{E6468681-0427-4876-B6EF-1C9A9FA65547}">
      <dgm:prSet/>
      <dgm:spPr/>
      <dgm:t>
        <a:bodyPr/>
        <a:lstStyle/>
        <a:p>
          <a:endParaRPr lang="es-ES"/>
        </a:p>
      </dgm:t>
    </dgm:pt>
    <dgm:pt modelId="{611F7BA8-0C78-4258-A7DC-1888DBE31F24}" type="sibTrans" cxnId="{E6468681-0427-4876-B6EF-1C9A9FA65547}">
      <dgm:prSet/>
      <dgm:spPr/>
      <dgm:t>
        <a:bodyPr/>
        <a:lstStyle/>
        <a:p>
          <a:endParaRPr lang="es-ES"/>
        </a:p>
      </dgm:t>
    </dgm:pt>
    <dgm:pt modelId="{6F318566-362B-4B42-8A90-1C119C0EBD02}" type="pres">
      <dgm:prSet presAssocID="{7D0B7DC7-F227-410C-B995-E6D96C34C66B}" presName="Name0" presStyleCnt="0">
        <dgm:presLayoutVars>
          <dgm:dir/>
          <dgm:animLvl val="lvl"/>
          <dgm:resizeHandles val="exact"/>
        </dgm:presLayoutVars>
      </dgm:prSet>
      <dgm:spPr/>
    </dgm:pt>
    <dgm:pt modelId="{803A08B6-A5BE-45BE-B50B-1FE0AFD7545A}" type="pres">
      <dgm:prSet presAssocID="{944CDB0F-F1D8-451F-995D-1030AFC05C5A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97CEB502-443B-48DC-8B8E-0D5009090681}" type="pres">
      <dgm:prSet presAssocID="{E48C5276-F22B-4F58-BE70-CEFFA0B4D705}" presName="parTxOnlySpace" presStyleCnt="0"/>
      <dgm:spPr/>
    </dgm:pt>
    <dgm:pt modelId="{F2563A1E-7861-45D7-A06F-1BBD04D70701}" type="pres">
      <dgm:prSet presAssocID="{46762000-A31D-4036-AF1F-99FD4781A62D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8D701CF0-3067-4827-9BFD-FCCEC79BDE3A}" type="pres">
      <dgm:prSet presAssocID="{3F66834F-28D9-45CB-9991-E21697E50E36}" presName="parTxOnlySpace" presStyleCnt="0"/>
      <dgm:spPr/>
    </dgm:pt>
    <dgm:pt modelId="{FB477478-B9C3-4E7E-8601-90D62DE406E1}" type="pres">
      <dgm:prSet presAssocID="{58288F39-EA99-4909-908F-4C806D908E0F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7743419A-D7E3-4747-B850-925F36FB10C9}" type="pres">
      <dgm:prSet presAssocID="{D85205AD-0B94-4D9E-8A7F-ED2CF2945D2E}" presName="parTxOnlySpace" presStyleCnt="0"/>
      <dgm:spPr/>
    </dgm:pt>
    <dgm:pt modelId="{5EB7C1D5-89F1-4F25-B0EB-0BDC49ACDB36}" type="pres">
      <dgm:prSet presAssocID="{FBDE6509-24CA-4661-BAA1-EAC5BCF4A90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C89BD0B-3A44-47F7-84B0-81612DCCF802}" type="pres">
      <dgm:prSet presAssocID="{AF7B1E1D-1A5F-4725-AA1D-86B5E2254E59}" presName="parTxOnlySpace" presStyleCnt="0"/>
      <dgm:spPr/>
    </dgm:pt>
    <dgm:pt modelId="{970211C7-D157-4A3F-B6CE-D8E7307277B0}" type="pres">
      <dgm:prSet presAssocID="{CA5C9727-0EA8-42AB-B030-CB8CF173230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30854D05-90DC-4DCB-BBB0-255818B7F939}" type="presOf" srcId="{58288F39-EA99-4909-908F-4C806D908E0F}" destId="{FB477478-B9C3-4E7E-8601-90D62DE406E1}" srcOrd="0" destOrd="0" presId="urn:microsoft.com/office/officeart/2005/8/layout/chevron1"/>
    <dgm:cxn modelId="{3A668E0E-5385-4579-8D5A-AA33544DEA2F}" type="presOf" srcId="{46762000-A31D-4036-AF1F-99FD4781A62D}" destId="{F2563A1E-7861-45D7-A06F-1BBD04D70701}" srcOrd="0" destOrd="0" presId="urn:microsoft.com/office/officeart/2005/8/layout/chevron1"/>
    <dgm:cxn modelId="{9B142517-2C57-4E37-9224-110840EFE149}" srcId="{7D0B7DC7-F227-410C-B995-E6D96C34C66B}" destId="{58288F39-EA99-4909-908F-4C806D908E0F}" srcOrd="2" destOrd="0" parTransId="{A102B365-B8B6-47FE-9ADF-651BED764320}" sibTransId="{D85205AD-0B94-4D9E-8A7F-ED2CF2945D2E}"/>
    <dgm:cxn modelId="{F9154732-A6C4-46FC-90B1-9D11713B5018}" srcId="{7D0B7DC7-F227-410C-B995-E6D96C34C66B}" destId="{944CDB0F-F1D8-451F-995D-1030AFC05C5A}" srcOrd="0" destOrd="0" parTransId="{B3853A3B-44A9-49C6-A5EE-74157E2BFF18}" sibTransId="{E48C5276-F22B-4F58-BE70-CEFFA0B4D705}"/>
    <dgm:cxn modelId="{29AF2D58-F423-4884-953B-48EE82820DB3}" srcId="{7D0B7DC7-F227-410C-B995-E6D96C34C66B}" destId="{46762000-A31D-4036-AF1F-99FD4781A62D}" srcOrd="1" destOrd="0" parTransId="{3D93A2D8-0176-431D-BA51-FA0B3269CAA4}" sibTransId="{3F66834F-28D9-45CB-9991-E21697E50E36}"/>
    <dgm:cxn modelId="{2223BA6E-08AB-4FE2-81B4-9EB2CD226353}" srcId="{7D0B7DC7-F227-410C-B995-E6D96C34C66B}" destId="{FBDE6509-24CA-4661-BAA1-EAC5BCF4A90C}" srcOrd="3" destOrd="0" parTransId="{C96C6CDB-2CBA-4FB2-94C4-7BDADBD08B27}" sibTransId="{AF7B1E1D-1A5F-4725-AA1D-86B5E2254E59}"/>
    <dgm:cxn modelId="{E6468681-0427-4876-B6EF-1C9A9FA65547}" srcId="{7D0B7DC7-F227-410C-B995-E6D96C34C66B}" destId="{CA5C9727-0EA8-42AB-B030-CB8CF1732301}" srcOrd="4" destOrd="0" parTransId="{29D5DF60-0764-4D3A-BFAC-E37E44A8D521}" sibTransId="{611F7BA8-0C78-4258-A7DC-1888DBE31F24}"/>
    <dgm:cxn modelId="{4013EA81-DE18-4E9B-89B2-9D54CE3E7728}" type="presOf" srcId="{944CDB0F-F1D8-451F-995D-1030AFC05C5A}" destId="{803A08B6-A5BE-45BE-B50B-1FE0AFD7545A}" srcOrd="0" destOrd="0" presId="urn:microsoft.com/office/officeart/2005/8/layout/chevron1"/>
    <dgm:cxn modelId="{0436B39A-5BED-41B5-B6D2-99B8FE2B7702}" type="presOf" srcId="{FBDE6509-24CA-4661-BAA1-EAC5BCF4A90C}" destId="{5EB7C1D5-89F1-4F25-B0EB-0BDC49ACDB36}" srcOrd="0" destOrd="0" presId="urn:microsoft.com/office/officeart/2005/8/layout/chevron1"/>
    <dgm:cxn modelId="{560A4F9E-06A7-4643-B332-C0F9D023FAAD}" type="presOf" srcId="{7D0B7DC7-F227-410C-B995-E6D96C34C66B}" destId="{6F318566-362B-4B42-8A90-1C119C0EBD02}" srcOrd="0" destOrd="0" presId="urn:microsoft.com/office/officeart/2005/8/layout/chevron1"/>
    <dgm:cxn modelId="{130864DE-EEFB-4CEB-B849-BD9E6A776E9F}" type="presOf" srcId="{CA5C9727-0EA8-42AB-B030-CB8CF1732301}" destId="{970211C7-D157-4A3F-B6CE-D8E7307277B0}" srcOrd="0" destOrd="0" presId="urn:microsoft.com/office/officeart/2005/8/layout/chevron1"/>
    <dgm:cxn modelId="{9D2E4F0F-BF85-4C79-8502-852CA188C6FB}" type="presParOf" srcId="{6F318566-362B-4B42-8A90-1C119C0EBD02}" destId="{803A08B6-A5BE-45BE-B50B-1FE0AFD7545A}" srcOrd="0" destOrd="0" presId="urn:microsoft.com/office/officeart/2005/8/layout/chevron1"/>
    <dgm:cxn modelId="{3FF81026-3EFF-4BB5-8476-DDA6F9D3B1C1}" type="presParOf" srcId="{6F318566-362B-4B42-8A90-1C119C0EBD02}" destId="{97CEB502-443B-48DC-8B8E-0D5009090681}" srcOrd="1" destOrd="0" presId="urn:microsoft.com/office/officeart/2005/8/layout/chevron1"/>
    <dgm:cxn modelId="{8EC4DDB9-CC2F-4D6F-A8D7-C571FBF45D44}" type="presParOf" srcId="{6F318566-362B-4B42-8A90-1C119C0EBD02}" destId="{F2563A1E-7861-45D7-A06F-1BBD04D70701}" srcOrd="2" destOrd="0" presId="urn:microsoft.com/office/officeart/2005/8/layout/chevron1"/>
    <dgm:cxn modelId="{8E0AE1F6-1D9E-4CF9-8C1A-D3430823A006}" type="presParOf" srcId="{6F318566-362B-4B42-8A90-1C119C0EBD02}" destId="{8D701CF0-3067-4827-9BFD-FCCEC79BDE3A}" srcOrd="3" destOrd="0" presId="urn:microsoft.com/office/officeart/2005/8/layout/chevron1"/>
    <dgm:cxn modelId="{088BC54E-D3EC-466F-ACEB-2D58A93AF71A}" type="presParOf" srcId="{6F318566-362B-4B42-8A90-1C119C0EBD02}" destId="{FB477478-B9C3-4E7E-8601-90D62DE406E1}" srcOrd="4" destOrd="0" presId="urn:microsoft.com/office/officeart/2005/8/layout/chevron1"/>
    <dgm:cxn modelId="{6EE7EF61-8572-499E-90BA-1D6996B8D88A}" type="presParOf" srcId="{6F318566-362B-4B42-8A90-1C119C0EBD02}" destId="{7743419A-D7E3-4747-B850-925F36FB10C9}" srcOrd="5" destOrd="0" presId="urn:microsoft.com/office/officeart/2005/8/layout/chevron1"/>
    <dgm:cxn modelId="{3E920BD8-124A-417B-9C01-80810E2D3009}" type="presParOf" srcId="{6F318566-362B-4B42-8A90-1C119C0EBD02}" destId="{5EB7C1D5-89F1-4F25-B0EB-0BDC49ACDB36}" srcOrd="6" destOrd="0" presId="urn:microsoft.com/office/officeart/2005/8/layout/chevron1"/>
    <dgm:cxn modelId="{248C63A6-B28E-4B80-B51F-AC76E4DD2E6B}" type="presParOf" srcId="{6F318566-362B-4B42-8A90-1C119C0EBD02}" destId="{6C89BD0B-3A44-47F7-84B0-81612DCCF802}" srcOrd="7" destOrd="0" presId="urn:microsoft.com/office/officeart/2005/8/layout/chevron1"/>
    <dgm:cxn modelId="{32002AD7-AF21-4DE1-85FF-092F1FAA4A23}" type="presParOf" srcId="{6F318566-362B-4B42-8A90-1C119C0EBD02}" destId="{970211C7-D157-4A3F-B6CE-D8E7307277B0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A08B6-A5BE-45BE-B50B-1FE0AFD7545A}">
      <dsp:nvSpPr>
        <dsp:cNvPr id="0" name=""/>
        <dsp:cNvSpPr/>
      </dsp:nvSpPr>
      <dsp:spPr>
        <a:xfrm>
          <a:off x="2160" y="0"/>
          <a:ext cx="1922469" cy="44475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CMV</a:t>
          </a:r>
          <a:endParaRPr lang="es-ES" sz="1200" b="1" kern="1200" dirty="0"/>
        </a:p>
      </dsp:txBody>
      <dsp:txXfrm>
        <a:off x="224535" y="0"/>
        <a:ext cx="1477719" cy="444750"/>
      </dsp:txXfrm>
    </dsp:sp>
    <dsp:sp modelId="{F2563A1E-7861-45D7-A06F-1BBD04D70701}">
      <dsp:nvSpPr>
        <dsp:cNvPr id="0" name=""/>
        <dsp:cNvSpPr/>
      </dsp:nvSpPr>
      <dsp:spPr>
        <a:xfrm>
          <a:off x="1732382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MARIVABIR</a:t>
          </a:r>
          <a:endParaRPr lang="es-ES" sz="1100" b="1" kern="1200" dirty="0"/>
        </a:p>
      </dsp:txBody>
      <dsp:txXfrm>
        <a:off x="1954757" y="0"/>
        <a:ext cx="1477719" cy="444750"/>
      </dsp:txXfrm>
    </dsp:sp>
    <dsp:sp modelId="{FB477478-B9C3-4E7E-8601-90D62DE406E1}">
      <dsp:nvSpPr>
        <dsp:cNvPr id="0" name=""/>
        <dsp:cNvSpPr/>
      </dsp:nvSpPr>
      <dsp:spPr>
        <a:xfrm>
          <a:off x="3462604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CASOS</a:t>
          </a:r>
          <a:endParaRPr lang="es-ES" sz="1200" b="1" kern="1200" dirty="0"/>
        </a:p>
      </dsp:txBody>
      <dsp:txXfrm>
        <a:off x="3684979" y="0"/>
        <a:ext cx="1477719" cy="444750"/>
      </dsp:txXfrm>
    </dsp:sp>
    <dsp:sp modelId="{5EB7C1D5-89F1-4F25-B0EB-0BDC49ACDB36}">
      <dsp:nvSpPr>
        <dsp:cNvPr id="0" name=""/>
        <dsp:cNvSpPr/>
      </dsp:nvSpPr>
      <dsp:spPr>
        <a:xfrm>
          <a:off x="5192826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RESULTADOS</a:t>
          </a:r>
          <a:endParaRPr lang="es-ES" sz="1700" b="1" kern="1200" dirty="0"/>
        </a:p>
      </dsp:txBody>
      <dsp:txXfrm>
        <a:off x="5415201" y="0"/>
        <a:ext cx="1477719" cy="444750"/>
      </dsp:txXfrm>
    </dsp:sp>
    <dsp:sp modelId="{970211C7-D157-4A3F-B6CE-D8E7307277B0}">
      <dsp:nvSpPr>
        <dsp:cNvPr id="0" name=""/>
        <dsp:cNvSpPr/>
      </dsp:nvSpPr>
      <dsp:spPr>
        <a:xfrm>
          <a:off x="6923048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CONCLUSIONES</a:t>
          </a:r>
          <a:endParaRPr lang="es-ES" sz="1100" b="1" kern="1200" dirty="0"/>
        </a:p>
      </dsp:txBody>
      <dsp:txXfrm>
        <a:off x="7145423" y="0"/>
        <a:ext cx="1477719" cy="4447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A08B6-A5BE-45BE-B50B-1FE0AFD7545A}">
      <dsp:nvSpPr>
        <dsp:cNvPr id="0" name=""/>
        <dsp:cNvSpPr/>
      </dsp:nvSpPr>
      <dsp:spPr>
        <a:xfrm>
          <a:off x="2160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CMV</a:t>
          </a:r>
          <a:endParaRPr lang="es-ES" sz="1200" b="1" kern="1200" dirty="0"/>
        </a:p>
      </dsp:txBody>
      <dsp:txXfrm>
        <a:off x="224535" y="0"/>
        <a:ext cx="1477719" cy="444750"/>
      </dsp:txXfrm>
    </dsp:sp>
    <dsp:sp modelId="{F2563A1E-7861-45D7-A06F-1BBD04D70701}">
      <dsp:nvSpPr>
        <dsp:cNvPr id="0" name=""/>
        <dsp:cNvSpPr/>
      </dsp:nvSpPr>
      <dsp:spPr>
        <a:xfrm>
          <a:off x="1732382" y="0"/>
          <a:ext cx="1922469" cy="44475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MARIVABIR</a:t>
          </a:r>
          <a:endParaRPr lang="es-ES" sz="1100" b="1" kern="1200" dirty="0"/>
        </a:p>
      </dsp:txBody>
      <dsp:txXfrm>
        <a:off x="1954757" y="0"/>
        <a:ext cx="1477719" cy="444750"/>
      </dsp:txXfrm>
    </dsp:sp>
    <dsp:sp modelId="{FB477478-B9C3-4E7E-8601-90D62DE406E1}">
      <dsp:nvSpPr>
        <dsp:cNvPr id="0" name=""/>
        <dsp:cNvSpPr/>
      </dsp:nvSpPr>
      <dsp:spPr>
        <a:xfrm>
          <a:off x="3462604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CASOS</a:t>
          </a:r>
          <a:endParaRPr lang="es-ES" sz="1200" b="1" kern="1200" dirty="0"/>
        </a:p>
      </dsp:txBody>
      <dsp:txXfrm>
        <a:off x="3684979" y="0"/>
        <a:ext cx="1477719" cy="444750"/>
      </dsp:txXfrm>
    </dsp:sp>
    <dsp:sp modelId="{5EB7C1D5-89F1-4F25-B0EB-0BDC49ACDB36}">
      <dsp:nvSpPr>
        <dsp:cNvPr id="0" name=""/>
        <dsp:cNvSpPr/>
      </dsp:nvSpPr>
      <dsp:spPr>
        <a:xfrm>
          <a:off x="5192826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RESULTADOS</a:t>
          </a:r>
          <a:endParaRPr lang="es-ES" sz="1700" b="1" kern="1200" dirty="0"/>
        </a:p>
      </dsp:txBody>
      <dsp:txXfrm>
        <a:off x="5415201" y="0"/>
        <a:ext cx="1477719" cy="444750"/>
      </dsp:txXfrm>
    </dsp:sp>
    <dsp:sp modelId="{970211C7-D157-4A3F-B6CE-D8E7307277B0}">
      <dsp:nvSpPr>
        <dsp:cNvPr id="0" name=""/>
        <dsp:cNvSpPr/>
      </dsp:nvSpPr>
      <dsp:spPr>
        <a:xfrm>
          <a:off x="6923048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CONCLUSIONES</a:t>
          </a:r>
          <a:endParaRPr lang="es-ES" sz="1100" b="1" kern="1200" dirty="0"/>
        </a:p>
      </dsp:txBody>
      <dsp:txXfrm>
        <a:off x="7145423" y="0"/>
        <a:ext cx="1477719" cy="4447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A08B6-A5BE-45BE-B50B-1FE0AFD7545A}">
      <dsp:nvSpPr>
        <dsp:cNvPr id="0" name=""/>
        <dsp:cNvSpPr/>
      </dsp:nvSpPr>
      <dsp:spPr>
        <a:xfrm>
          <a:off x="2160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CMV</a:t>
          </a:r>
          <a:endParaRPr lang="es-ES" sz="1200" b="1" kern="1200" dirty="0"/>
        </a:p>
      </dsp:txBody>
      <dsp:txXfrm>
        <a:off x="224535" y="0"/>
        <a:ext cx="1477719" cy="444750"/>
      </dsp:txXfrm>
    </dsp:sp>
    <dsp:sp modelId="{F2563A1E-7861-45D7-A06F-1BBD04D70701}">
      <dsp:nvSpPr>
        <dsp:cNvPr id="0" name=""/>
        <dsp:cNvSpPr/>
      </dsp:nvSpPr>
      <dsp:spPr>
        <a:xfrm>
          <a:off x="1732382" y="0"/>
          <a:ext cx="1922469" cy="44475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MARIVABIR</a:t>
          </a:r>
          <a:endParaRPr lang="es-ES" sz="1100" b="1" kern="1200" dirty="0"/>
        </a:p>
      </dsp:txBody>
      <dsp:txXfrm>
        <a:off x="1954757" y="0"/>
        <a:ext cx="1477719" cy="444750"/>
      </dsp:txXfrm>
    </dsp:sp>
    <dsp:sp modelId="{FB477478-B9C3-4E7E-8601-90D62DE406E1}">
      <dsp:nvSpPr>
        <dsp:cNvPr id="0" name=""/>
        <dsp:cNvSpPr/>
      </dsp:nvSpPr>
      <dsp:spPr>
        <a:xfrm>
          <a:off x="3462604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CASOS</a:t>
          </a:r>
          <a:endParaRPr lang="es-ES" sz="1200" b="1" kern="1200" dirty="0"/>
        </a:p>
      </dsp:txBody>
      <dsp:txXfrm>
        <a:off x="3684979" y="0"/>
        <a:ext cx="1477719" cy="444750"/>
      </dsp:txXfrm>
    </dsp:sp>
    <dsp:sp modelId="{5EB7C1D5-89F1-4F25-B0EB-0BDC49ACDB36}">
      <dsp:nvSpPr>
        <dsp:cNvPr id="0" name=""/>
        <dsp:cNvSpPr/>
      </dsp:nvSpPr>
      <dsp:spPr>
        <a:xfrm>
          <a:off x="5192826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RESULTADOS</a:t>
          </a:r>
          <a:endParaRPr lang="es-ES" sz="1700" b="1" kern="1200" dirty="0"/>
        </a:p>
      </dsp:txBody>
      <dsp:txXfrm>
        <a:off x="5415201" y="0"/>
        <a:ext cx="1477719" cy="444750"/>
      </dsp:txXfrm>
    </dsp:sp>
    <dsp:sp modelId="{970211C7-D157-4A3F-B6CE-D8E7307277B0}">
      <dsp:nvSpPr>
        <dsp:cNvPr id="0" name=""/>
        <dsp:cNvSpPr/>
      </dsp:nvSpPr>
      <dsp:spPr>
        <a:xfrm>
          <a:off x="6923048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CONCLUSIONES</a:t>
          </a:r>
          <a:endParaRPr lang="es-ES" sz="1100" b="1" kern="1200" dirty="0"/>
        </a:p>
      </dsp:txBody>
      <dsp:txXfrm>
        <a:off x="7145423" y="0"/>
        <a:ext cx="1477719" cy="4447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A08B6-A5BE-45BE-B50B-1FE0AFD7545A}">
      <dsp:nvSpPr>
        <dsp:cNvPr id="0" name=""/>
        <dsp:cNvSpPr/>
      </dsp:nvSpPr>
      <dsp:spPr>
        <a:xfrm>
          <a:off x="2160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CMV</a:t>
          </a:r>
          <a:endParaRPr lang="es-ES" sz="1200" b="1" kern="1200" dirty="0"/>
        </a:p>
      </dsp:txBody>
      <dsp:txXfrm>
        <a:off x="224535" y="0"/>
        <a:ext cx="1477719" cy="444750"/>
      </dsp:txXfrm>
    </dsp:sp>
    <dsp:sp modelId="{F2563A1E-7861-45D7-A06F-1BBD04D70701}">
      <dsp:nvSpPr>
        <dsp:cNvPr id="0" name=""/>
        <dsp:cNvSpPr/>
      </dsp:nvSpPr>
      <dsp:spPr>
        <a:xfrm>
          <a:off x="1732382" y="0"/>
          <a:ext cx="1922469" cy="44475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MARIVABIR</a:t>
          </a:r>
          <a:endParaRPr lang="es-ES" sz="1100" b="1" kern="1200" dirty="0"/>
        </a:p>
      </dsp:txBody>
      <dsp:txXfrm>
        <a:off x="1954757" y="0"/>
        <a:ext cx="1477719" cy="444750"/>
      </dsp:txXfrm>
    </dsp:sp>
    <dsp:sp modelId="{FB477478-B9C3-4E7E-8601-90D62DE406E1}">
      <dsp:nvSpPr>
        <dsp:cNvPr id="0" name=""/>
        <dsp:cNvSpPr/>
      </dsp:nvSpPr>
      <dsp:spPr>
        <a:xfrm>
          <a:off x="3462604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ln>
                <a:noFill/>
              </a:ln>
            </a:rPr>
            <a:t>CASOS</a:t>
          </a:r>
          <a:endParaRPr lang="es-ES" sz="1200" b="1" kern="1200" dirty="0">
            <a:ln>
              <a:noFill/>
            </a:ln>
          </a:endParaRPr>
        </a:p>
      </dsp:txBody>
      <dsp:txXfrm>
        <a:off x="3684979" y="0"/>
        <a:ext cx="1477719" cy="444750"/>
      </dsp:txXfrm>
    </dsp:sp>
    <dsp:sp modelId="{5EB7C1D5-89F1-4F25-B0EB-0BDC49ACDB36}">
      <dsp:nvSpPr>
        <dsp:cNvPr id="0" name=""/>
        <dsp:cNvSpPr/>
      </dsp:nvSpPr>
      <dsp:spPr>
        <a:xfrm>
          <a:off x="5192826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RESULTADOS</a:t>
          </a:r>
          <a:endParaRPr lang="es-ES" sz="1700" b="1" kern="1200" dirty="0"/>
        </a:p>
      </dsp:txBody>
      <dsp:txXfrm>
        <a:off x="5415201" y="0"/>
        <a:ext cx="1477719" cy="444750"/>
      </dsp:txXfrm>
    </dsp:sp>
    <dsp:sp modelId="{970211C7-D157-4A3F-B6CE-D8E7307277B0}">
      <dsp:nvSpPr>
        <dsp:cNvPr id="0" name=""/>
        <dsp:cNvSpPr/>
      </dsp:nvSpPr>
      <dsp:spPr>
        <a:xfrm>
          <a:off x="6923048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CONCLUSIONES</a:t>
          </a:r>
          <a:endParaRPr lang="es-ES" sz="1100" b="1" kern="1200" dirty="0"/>
        </a:p>
      </dsp:txBody>
      <dsp:txXfrm>
        <a:off x="7145423" y="0"/>
        <a:ext cx="1477719" cy="4447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A08B6-A5BE-45BE-B50B-1FE0AFD7545A}">
      <dsp:nvSpPr>
        <dsp:cNvPr id="0" name=""/>
        <dsp:cNvSpPr/>
      </dsp:nvSpPr>
      <dsp:spPr>
        <a:xfrm>
          <a:off x="2160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CMV</a:t>
          </a:r>
          <a:endParaRPr lang="es-ES" sz="1200" b="1" kern="1200" dirty="0"/>
        </a:p>
      </dsp:txBody>
      <dsp:txXfrm>
        <a:off x="224535" y="0"/>
        <a:ext cx="1477719" cy="444750"/>
      </dsp:txXfrm>
    </dsp:sp>
    <dsp:sp modelId="{F2563A1E-7861-45D7-A06F-1BBD04D70701}">
      <dsp:nvSpPr>
        <dsp:cNvPr id="0" name=""/>
        <dsp:cNvSpPr/>
      </dsp:nvSpPr>
      <dsp:spPr>
        <a:xfrm>
          <a:off x="1732382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MARIVABIR</a:t>
          </a:r>
          <a:endParaRPr lang="es-ES" sz="1100" b="1" kern="1200" dirty="0"/>
        </a:p>
      </dsp:txBody>
      <dsp:txXfrm>
        <a:off x="1954757" y="0"/>
        <a:ext cx="1477719" cy="444750"/>
      </dsp:txXfrm>
    </dsp:sp>
    <dsp:sp modelId="{FB477478-B9C3-4E7E-8601-90D62DE406E1}">
      <dsp:nvSpPr>
        <dsp:cNvPr id="0" name=""/>
        <dsp:cNvSpPr/>
      </dsp:nvSpPr>
      <dsp:spPr>
        <a:xfrm>
          <a:off x="3462604" y="0"/>
          <a:ext cx="1922469" cy="44475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CASOS</a:t>
          </a:r>
          <a:endParaRPr lang="es-ES" sz="1200" b="1" kern="1200" dirty="0"/>
        </a:p>
      </dsp:txBody>
      <dsp:txXfrm>
        <a:off x="3684979" y="0"/>
        <a:ext cx="1477719" cy="444750"/>
      </dsp:txXfrm>
    </dsp:sp>
    <dsp:sp modelId="{5EB7C1D5-89F1-4F25-B0EB-0BDC49ACDB36}">
      <dsp:nvSpPr>
        <dsp:cNvPr id="0" name=""/>
        <dsp:cNvSpPr/>
      </dsp:nvSpPr>
      <dsp:spPr>
        <a:xfrm>
          <a:off x="5192826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RESULTADOS</a:t>
          </a:r>
          <a:endParaRPr lang="es-ES" sz="1700" b="1" kern="1200" dirty="0"/>
        </a:p>
      </dsp:txBody>
      <dsp:txXfrm>
        <a:off x="5415201" y="0"/>
        <a:ext cx="1477719" cy="444750"/>
      </dsp:txXfrm>
    </dsp:sp>
    <dsp:sp modelId="{970211C7-D157-4A3F-B6CE-D8E7307277B0}">
      <dsp:nvSpPr>
        <dsp:cNvPr id="0" name=""/>
        <dsp:cNvSpPr/>
      </dsp:nvSpPr>
      <dsp:spPr>
        <a:xfrm>
          <a:off x="6923048" y="0"/>
          <a:ext cx="1922469" cy="4447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CONCLUSIONES</a:t>
          </a:r>
          <a:endParaRPr lang="es-ES" sz="1100" b="1" kern="1200" dirty="0"/>
        </a:p>
      </dsp:txBody>
      <dsp:txXfrm>
        <a:off x="7145423" y="0"/>
        <a:ext cx="1477719" cy="4447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A08B6-A5BE-45BE-B50B-1FE0AFD7545A}">
      <dsp:nvSpPr>
        <dsp:cNvPr id="0" name=""/>
        <dsp:cNvSpPr/>
      </dsp:nvSpPr>
      <dsp:spPr>
        <a:xfrm>
          <a:off x="2160" y="0"/>
          <a:ext cx="1922469" cy="4447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CMV</a:t>
          </a:r>
          <a:endParaRPr lang="es-ES" sz="1200" b="1" kern="1200" dirty="0"/>
        </a:p>
      </dsp:txBody>
      <dsp:txXfrm>
        <a:off x="224535" y="0"/>
        <a:ext cx="1477720" cy="444749"/>
      </dsp:txXfrm>
    </dsp:sp>
    <dsp:sp modelId="{F2563A1E-7861-45D7-A06F-1BBD04D70701}">
      <dsp:nvSpPr>
        <dsp:cNvPr id="0" name=""/>
        <dsp:cNvSpPr/>
      </dsp:nvSpPr>
      <dsp:spPr>
        <a:xfrm>
          <a:off x="1732382" y="0"/>
          <a:ext cx="1922469" cy="4447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MARIVABIR</a:t>
          </a:r>
          <a:endParaRPr lang="es-ES" sz="1100" b="1" kern="1200" dirty="0"/>
        </a:p>
      </dsp:txBody>
      <dsp:txXfrm>
        <a:off x="1954757" y="0"/>
        <a:ext cx="1477720" cy="444749"/>
      </dsp:txXfrm>
    </dsp:sp>
    <dsp:sp modelId="{FB477478-B9C3-4E7E-8601-90D62DE406E1}">
      <dsp:nvSpPr>
        <dsp:cNvPr id="0" name=""/>
        <dsp:cNvSpPr/>
      </dsp:nvSpPr>
      <dsp:spPr>
        <a:xfrm>
          <a:off x="3462604" y="0"/>
          <a:ext cx="1922469" cy="4447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CASOS</a:t>
          </a:r>
          <a:endParaRPr lang="es-ES" sz="1200" b="1" kern="1200" dirty="0"/>
        </a:p>
      </dsp:txBody>
      <dsp:txXfrm>
        <a:off x="3684979" y="0"/>
        <a:ext cx="1477720" cy="444749"/>
      </dsp:txXfrm>
    </dsp:sp>
    <dsp:sp modelId="{5EB7C1D5-89F1-4F25-B0EB-0BDC49ACDB36}">
      <dsp:nvSpPr>
        <dsp:cNvPr id="0" name=""/>
        <dsp:cNvSpPr/>
      </dsp:nvSpPr>
      <dsp:spPr>
        <a:xfrm>
          <a:off x="5192826" y="0"/>
          <a:ext cx="1922469" cy="444749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RESULTADOS</a:t>
          </a:r>
          <a:endParaRPr lang="es-ES" sz="1700" b="1" kern="1200" dirty="0"/>
        </a:p>
      </dsp:txBody>
      <dsp:txXfrm>
        <a:off x="5415201" y="0"/>
        <a:ext cx="1477720" cy="444749"/>
      </dsp:txXfrm>
    </dsp:sp>
    <dsp:sp modelId="{970211C7-D157-4A3F-B6CE-D8E7307277B0}">
      <dsp:nvSpPr>
        <dsp:cNvPr id="0" name=""/>
        <dsp:cNvSpPr/>
      </dsp:nvSpPr>
      <dsp:spPr>
        <a:xfrm>
          <a:off x="6923048" y="0"/>
          <a:ext cx="1922469" cy="4447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CONCLUSIONES</a:t>
          </a:r>
          <a:endParaRPr lang="es-ES" sz="1100" b="1" kern="1200" dirty="0"/>
        </a:p>
      </dsp:txBody>
      <dsp:txXfrm>
        <a:off x="7145423" y="0"/>
        <a:ext cx="1477720" cy="44474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A08B6-A5BE-45BE-B50B-1FE0AFD7545A}">
      <dsp:nvSpPr>
        <dsp:cNvPr id="0" name=""/>
        <dsp:cNvSpPr/>
      </dsp:nvSpPr>
      <dsp:spPr>
        <a:xfrm>
          <a:off x="2160" y="0"/>
          <a:ext cx="1922469" cy="4447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CMV</a:t>
          </a:r>
          <a:endParaRPr lang="es-ES" sz="1200" b="1" kern="1200" dirty="0"/>
        </a:p>
      </dsp:txBody>
      <dsp:txXfrm>
        <a:off x="224535" y="0"/>
        <a:ext cx="1477720" cy="444749"/>
      </dsp:txXfrm>
    </dsp:sp>
    <dsp:sp modelId="{F2563A1E-7861-45D7-A06F-1BBD04D70701}">
      <dsp:nvSpPr>
        <dsp:cNvPr id="0" name=""/>
        <dsp:cNvSpPr/>
      </dsp:nvSpPr>
      <dsp:spPr>
        <a:xfrm>
          <a:off x="1732382" y="0"/>
          <a:ext cx="1922469" cy="4447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MARIVABIR</a:t>
          </a:r>
          <a:endParaRPr lang="es-ES" sz="1100" b="1" kern="1200" dirty="0"/>
        </a:p>
      </dsp:txBody>
      <dsp:txXfrm>
        <a:off x="1954757" y="0"/>
        <a:ext cx="1477720" cy="444749"/>
      </dsp:txXfrm>
    </dsp:sp>
    <dsp:sp modelId="{FB477478-B9C3-4E7E-8601-90D62DE406E1}">
      <dsp:nvSpPr>
        <dsp:cNvPr id="0" name=""/>
        <dsp:cNvSpPr/>
      </dsp:nvSpPr>
      <dsp:spPr>
        <a:xfrm>
          <a:off x="3462604" y="0"/>
          <a:ext cx="1922469" cy="4447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CASOS</a:t>
          </a:r>
          <a:endParaRPr lang="es-ES" sz="1200" b="1" kern="1200" dirty="0"/>
        </a:p>
      </dsp:txBody>
      <dsp:txXfrm>
        <a:off x="3684979" y="0"/>
        <a:ext cx="1477720" cy="444749"/>
      </dsp:txXfrm>
    </dsp:sp>
    <dsp:sp modelId="{5EB7C1D5-89F1-4F25-B0EB-0BDC49ACDB36}">
      <dsp:nvSpPr>
        <dsp:cNvPr id="0" name=""/>
        <dsp:cNvSpPr/>
      </dsp:nvSpPr>
      <dsp:spPr>
        <a:xfrm>
          <a:off x="5192826" y="0"/>
          <a:ext cx="1922469" cy="4447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RESULTADOS</a:t>
          </a:r>
          <a:endParaRPr lang="es-ES" sz="1700" b="1" kern="1200" dirty="0"/>
        </a:p>
      </dsp:txBody>
      <dsp:txXfrm>
        <a:off x="5415201" y="0"/>
        <a:ext cx="1477720" cy="444749"/>
      </dsp:txXfrm>
    </dsp:sp>
    <dsp:sp modelId="{970211C7-D157-4A3F-B6CE-D8E7307277B0}">
      <dsp:nvSpPr>
        <dsp:cNvPr id="0" name=""/>
        <dsp:cNvSpPr/>
      </dsp:nvSpPr>
      <dsp:spPr>
        <a:xfrm>
          <a:off x="6923048" y="0"/>
          <a:ext cx="1922469" cy="444749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CONCLUSIONES</a:t>
          </a:r>
          <a:endParaRPr lang="es-ES" sz="1100" b="1" kern="1200" dirty="0"/>
        </a:p>
      </dsp:txBody>
      <dsp:txXfrm>
        <a:off x="7145423" y="0"/>
        <a:ext cx="1477720" cy="444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0.02894</cdr:x>
      <cdr:y>0.66763</cdr:y>
    </cdr:from>
    <cdr:to>
      <cdr:x>0.4182</cdr:x>
      <cdr:y>0.93064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28927" y="2169616"/>
          <a:ext cx="1734402" cy="8547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ES" sz="1400" dirty="0"/>
            <a:t>REFRACTARIEDAD A 1º LÍNEA </a:t>
          </a:r>
        </a:p>
        <a:p xmlns:a="http://schemas.openxmlformats.org/drawingml/2006/main">
          <a:pPr algn="ctr"/>
          <a:r>
            <a:rPr lang="es-ES" sz="1400" b="1" dirty="0"/>
            <a:t>60%</a:t>
          </a:r>
        </a:p>
      </cdr:txBody>
    </cdr:sp>
  </cdr:relSizeAnchor>
  <cdr:relSizeAnchor xmlns:cdr="http://schemas.openxmlformats.org/drawingml/2006/chartDrawing">
    <cdr:from>
      <cdr:x>0.56365</cdr:x>
      <cdr:y>0.15767</cdr:y>
    </cdr:from>
    <cdr:to>
      <cdr:x>0.98384</cdr:x>
      <cdr:y>0.49004</cdr:y>
    </cdr:to>
    <cdr:sp macro="" textlink="">
      <cdr:nvSpPr>
        <cdr:cNvPr id="3" name="1 CuadroTexto"/>
        <cdr:cNvSpPr txBox="1"/>
      </cdr:nvSpPr>
      <cdr:spPr>
        <a:xfrm xmlns:a="http://schemas.openxmlformats.org/drawingml/2006/main">
          <a:off x="2511401" y="512382"/>
          <a:ext cx="1872208" cy="10801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dirty="0"/>
            <a:t>INTOLERANCIA O EFECTOS ADVERSOS A 1º LÍNEA</a:t>
          </a:r>
        </a:p>
        <a:p xmlns:a="http://schemas.openxmlformats.org/drawingml/2006/main">
          <a:pPr algn="ctr"/>
          <a:r>
            <a:rPr lang="es-ES" sz="1400" b="1" dirty="0"/>
            <a:t>40%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E2A98BB1-2484-21FE-EFF0-6CB9694B83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F9841560-C54D-C18B-C23B-646767B896A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8BADFEF-65B4-422C-991A-2362A09104D0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03942A27-11AE-8111-4EA4-FAB2AE044C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FCCAE432-8786-F0EF-2F2D-D7819F12B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BCCCF515-ABF9-7317-3BB8-89E5482E44C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FA5917C4-840D-A0F6-1DEC-470E9ACE9A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019818D-9DC4-46B7-AB33-916C2EAF9976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739125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00" kern="1200">
        <a:solidFill>
          <a:schemeClr val="tx1"/>
        </a:solidFill>
        <a:latin typeface="+mn-lt"/>
        <a:ea typeface="+mn-ea"/>
        <a:cs typeface="+mn-cs"/>
      </a:defRPr>
    </a:lvl1pPr>
    <a:lvl2pPr marL="154214" algn="l" rtl="0" eaLnBrk="0" fontAlgn="base" hangingPunct="0">
      <a:spcBef>
        <a:spcPct val="30000"/>
      </a:spcBef>
      <a:spcAft>
        <a:spcPct val="0"/>
      </a:spcAft>
      <a:defRPr sz="400" kern="1200">
        <a:solidFill>
          <a:schemeClr val="tx1"/>
        </a:solidFill>
        <a:latin typeface="+mn-lt"/>
        <a:ea typeface="+mn-ea"/>
        <a:cs typeface="+mn-cs"/>
      </a:defRPr>
    </a:lvl2pPr>
    <a:lvl3pPr marL="308427" algn="l" rtl="0" eaLnBrk="0" fontAlgn="base" hangingPunct="0">
      <a:spcBef>
        <a:spcPct val="30000"/>
      </a:spcBef>
      <a:spcAft>
        <a:spcPct val="0"/>
      </a:spcAft>
      <a:defRPr sz="400" kern="1200">
        <a:solidFill>
          <a:schemeClr val="tx1"/>
        </a:solidFill>
        <a:latin typeface="+mn-lt"/>
        <a:ea typeface="+mn-ea"/>
        <a:cs typeface="+mn-cs"/>
      </a:defRPr>
    </a:lvl3pPr>
    <a:lvl4pPr marL="462641" algn="l" rtl="0" eaLnBrk="0" fontAlgn="base" hangingPunct="0">
      <a:spcBef>
        <a:spcPct val="30000"/>
      </a:spcBef>
      <a:spcAft>
        <a:spcPct val="0"/>
      </a:spcAft>
      <a:defRPr sz="400" kern="1200">
        <a:solidFill>
          <a:schemeClr val="tx1"/>
        </a:solidFill>
        <a:latin typeface="+mn-lt"/>
        <a:ea typeface="+mn-ea"/>
        <a:cs typeface="+mn-cs"/>
      </a:defRPr>
    </a:lvl4pPr>
    <a:lvl5pPr marL="616854" algn="l" rtl="0" eaLnBrk="0" fontAlgn="base" hangingPunct="0">
      <a:spcBef>
        <a:spcPct val="30000"/>
      </a:spcBef>
      <a:spcAft>
        <a:spcPct val="0"/>
      </a:spcAft>
      <a:defRPr sz="400" kern="1200">
        <a:solidFill>
          <a:schemeClr val="tx1"/>
        </a:solidFill>
        <a:latin typeface="+mn-lt"/>
        <a:ea typeface="+mn-ea"/>
        <a:cs typeface="+mn-cs"/>
      </a:defRPr>
    </a:lvl5pPr>
    <a:lvl6pPr marL="771068" algn="l" defTabSz="30842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6pPr>
    <a:lvl7pPr marL="925281" algn="l" defTabSz="30842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7pPr>
    <a:lvl8pPr marL="1079495" algn="l" defTabSz="30842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8pPr>
    <a:lvl9pPr marL="1233708" algn="l" defTabSz="30842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imagen de diapositiva">
            <a:extLst>
              <a:ext uri="{FF2B5EF4-FFF2-40B4-BE49-F238E27FC236}">
                <a16:creationId xmlns:a16="http://schemas.microsoft.com/office/drawing/2014/main" id="{B450CFFF-6263-C714-4DA6-21F15E2349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5" name="2 Marcador de notas">
            <a:extLst>
              <a:ext uri="{FF2B5EF4-FFF2-40B4-BE49-F238E27FC236}">
                <a16:creationId xmlns:a16="http://schemas.microsoft.com/office/drawing/2014/main" id="{A3F29C34-C5C5-8159-3728-CD33C863C5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3076" name="3 Marcador de número de diapositiva">
            <a:extLst>
              <a:ext uri="{FF2B5EF4-FFF2-40B4-BE49-F238E27FC236}">
                <a16:creationId xmlns:a16="http://schemas.microsoft.com/office/drawing/2014/main" id="{E7978032-8AF3-E1CA-8BCC-B7D1CE561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B5B650-2F6B-4770-87D9-62042F6A2724}" type="slidenum">
              <a:rPr lang="es-ES" altLang="es-ES" sz="1200"/>
              <a:pPr eaLnBrk="1" hangingPunct="1"/>
              <a:t>1</a:t>
            </a:fld>
            <a:endParaRPr lang="es-ES" altLang="es-E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imagen de diapositiva">
            <a:extLst>
              <a:ext uri="{FF2B5EF4-FFF2-40B4-BE49-F238E27FC236}">
                <a16:creationId xmlns:a16="http://schemas.microsoft.com/office/drawing/2014/main" id="{B450CFFF-6263-C714-4DA6-21F15E2349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5" name="2 Marcador de notas">
            <a:extLst>
              <a:ext uri="{FF2B5EF4-FFF2-40B4-BE49-F238E27FC236}">
                <a16:creationId xmlns:a16="http://schemas.microsoft.com/office/drawing/2014/main" id="{A3F29C34-C5C5-8159-3728-CD33C863C5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3076" name="3 Marcador de número de diapositiva">
            <a:extLst>
              <a:ext uri="{FF2B5EF4-FFF2-40B4-BE49-F238E27FC236}">
                <a16:creationId xmlns:a16="http://schemas.microsoft.com/office/drawing/2014/main" id="{E7978032-8AF3-E1CA-8BCC-B7D1CE561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B5B650-2F6B-4770-87D9-62042F6A2724}" type="slidenum">
              <a:rPr lang="es-ES" altLang="es-ES" sz="1200"/>
              <a:pPr eaLnBrk="1" hangingPunct="1"/>
              <a:t>2</a:t>
            </a:fld>
            <a:endParaRPr lang="es-ES" altLang="es-E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imagen de diapositiva">
            <a:extLst>
              <a:ext uri="{FF2B5EF4-FFF2-40B4-BE49-F238E27FC236}">
                <a16:creationId xmlns:a16="http://schemas.microsoft.com/office/drawing/2014/main" id="{B450CFFF-6263-C714-4DA6-21F15E2349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5" name="2 Marcador de notas">
            <a:extLst>
              <a:ext uri="{FF2B5EF4-FFF2-40B4-BE49-F238E27FC236}">
                <a16:creationId xmlns:a16="http://schemas.microsoft.com/office/drawing/2014/main" id="{A3F29C34-C5C5-8159-3728-CD33C863C5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3076" name="3 Marcador de número de diapositiva">
            <a:extLst>
              <a:ext uri="{FF2B5EF4-FFF2-40B4-BE49-F238E27FC236}">
                <a16:creationId xmlns:a16="http://schemas.microsoft.com/office/drawing/2014/main" id="{E7978032-8AF3-E1CA-8BCC-B7D1CE561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B5B650-2F6B-4770-87D9-62042F6A2724}" type="slidenum">
              <a:rPr lang="es-ES" altLang="es-ES" sz="1200"/>
              <a:pPr eaLnBrk="1" hangingPunct="1"/>
              <a:t>3</a:t>
            </a:fld>
            <a:endParaRPr lang="es-ES" altLang="es-E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imagen de diapositiva">
            <a:extLst>
              <a:ext uri="{FF2B5EF4-FFF2-40B4-BE49-F238E27FC236}">
                <a16:creationId xmlns:a16="http://schemas.microsoft.com/office/drawing/2014/main" id="{B450CFFF-6263-C714-4DA6-21F15E2349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5" name="2 Marcador de notas">
            <a:extLst>
              <a:ext uri="{FF2B5EF4-FFF2-40B4-BE49-F238E27FC236}">
                <a16:creationId xmlns:a16="http://schemas.microsoft.com/office/drawing/2014/main" id="{A3F29C34-C5C5-8159-3728-CD33C863C5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3076" name="3 Marcador de número de diapositiva">
            <a:extLst>
              <a:ext uri="{FF2B5EF4-FFF2-40B4-BE49-F238E27FC236}">
                <a16:creationId xmlns:a16="http://schemas.microsoft.com/office/drawing/2014/main" id="{E7978032-8AF3-E1CA-8BCC-B7D1CE561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B5B650-2F6B-4770-87D9-62042F6A2724}" type="slidenum">
              <a:rPr lang="es-ES" altLang="es-ES" sz="1200"/>
              <a:pPr eaLnBrk="1" hangingPunct="1"/>
              <a:t>4</a:t>
            </a:fld>
            <a:endParaRPr lang="es-ES" altLang="es-E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imagen de diapositiva">
            <a:extLst>
              <a:ext uri="{FF2B5EF4-FFF2-40B4-BE49-F238E27FC236}">
                <a16:creationId xmlns:a16="http://schemas.microsoft.com/office/drawing/2014/main" id="{B450CFFF-6263-C714-4DA6-21F15E2349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5" name="2 Marcador de notas">
            <a:extLst>
              <a:ext uri="{FF2B5EF4-FFF2-40B4-BE49-F238E27FC236}">
                <a16:creationId xmlns:a16="http://schemas.microsoft.com/office/drawing/2014/main" id="{A3F29C34-C5C5-8159-3728-CD33C863C5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3076" name="3 Marcador de número de diapositiva">
            <a:extLst>
              <a:ext uri="{FF2B5EF4-FFF2-40B4-BE49-F238E27FC236}">
                <a16:creationId xmlns:a16="http://schemas.microsoft.com/office/drawing/2014/main" id="{E7978032-8AF3-E1CA-8BCC-B7D1CE561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B5B650-2F6B-4770-87D9-62042F6A2724}" type="slidenum">
              <a:rPr lang="es-ES" altLang="es-ES" sz="1200"/>
              <a:pPr eaLnBrk="1" hangingPunct="1"/>
              <a:t>5</a:t>
            </a:fld>
            <a:endParaRPr lang="es-ES" altLang="es-E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imagen de diapositiva">
            <a:extLst>
              <a:ext uri="{FF2B5EF4-FFF2-40B4-BE49-F238E27FC236}">
                <a16:creationId xmlns:a16="http://schemas.microsoft.com/office/drawing/2014/main" id="{B450CFFF-6263-C714-4DA6-21F15E2349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5" name="2 Marcador de notas">
            <a:extLst>
              <a:ext uri="{FF2B5EF4-FFF2-40B4-BE49-F238E27FC236}">
                <a16:creationId xmlns:a16="http://schemas.microsoft.com/office/drawing/2014/main" id="{A3F29C34-C5C5-8159-3728-CD33C863C5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3076" name="3 Marcador de número de diapositiva">
            <a:extLst>
              <a:ext uri="{FF2B5EF4-FFF2-40B4-BE49-F238E27FC236}">
                <a16:creationId xmlns:a16="http://schemas.microsoft.com/office/drawing/2014/main" id="{E7978032-8AF3-E1CA-8BCC-B7D1CE561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B5B650-2F6B-4770-87D9-62042F6A2724}" type="slidenum">
              <a:rPr lang="es-ES" altLang="es-ES" sz="1200"/>
              <a:pPr eaLnBrk="1" hangingPunct="1"/>
              <a:t>6</a:t>
            </a:fld>
            <a:endParaRPr lang="es-ES" altLang="es-E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imagen de diapositiva">
            <a:extLst>
              <a:ext uri="{FF2B5EF4-FFF2-40B4-BE49-F238E27FC236}">
                <a16:creationId xmlns:a16="http://schemas.microsoft.com/office/drawing/2014/main" id="{B450CFFF-6263-C714-4DA6-21F15E2349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5" name="2 Marcador de notas">
            <a:extLst>
              <a:ext uri="{FF2B5EF4-FFF2-40B4-BE49-F238E27FC236}">
                <a16:creationId xmlns:a16="http://schemas.microsoft.com/office/drawing/2014/main" id="{A3F29C34-C5C5-8159-3728-CD33C863C5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3076" name="3 Marcador de número de diapositiva">
            <a:extLst>
              <a:ext uri="{FF2B5EF4-FFF2-40B4-BE49-F238E27FC236}">
                <a16:creationId xmlns:a16="http://schemas.microsoft.com/office/drawing/2014/main" id="{E7978032-8AF3-E1CA-8BCC-B7D1CE561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B5B650-2F6B-4770-87D9-62042F6A2724}" type="slidenum">
              <a:rPr lang="es-ES" altLang="es-ES" sz="1200"/>
              <a:pPr eaLnBrk="1" hangingPunct="1"/>
              <a:t>7</a:t>
            </a:fld>
            <a:endParaRPr lang="es-ES" altLang="es-E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imagen de diapositiva">
            <a:extLst>
              <a:ext uri="{FF2B5EF4-FFF2-40B4-BE49-F238E27FC236}">
                <a16:creationId xmlns:a16="http://schemas.microsoft.com/office/drawing/2014/main" id="{B450CFFF-6263-C714-4DA6-21F15E2349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5" name="2 Marcador de notas">
            <a:extLst>
              <a:ext uri="{FF2B5EF4-FFF2-40B4-BE49-F238E27FC236}">
                <a16:creationId xmlns:a16="http://schemas.microsoft.com/office/drawing/2014/main" id="{A3F29C34-C5C5-8159-3728-CD33C863C5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3076" name="3 Marcador de número de diapositiva">
            <a:extLst>
              <a:ext uri="{FF2B5EF4-FFF2-40B4-BE49-F238E27FC236}">
                <a16:creationId xmlns:a16="http://schemas.microsoft.com/office/drawing/2014/main" id="{E7978032-8AF3-E1CA-8BCC-B7D1CE561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838450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B5B650-2F6B-4770-87D9-62042F6A2724}" type="slidenum">
              <a:rPr lang="es-ES" altLang="es-ES" sz="1200"/>
              <a:pPr eaLnBrk="1" hangingPunct="1"/>
              <a:t>8</a:t>
            </a:fld>
            <a:endParaRPr lang="es-ES" altLang="es-E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4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4818B995-E294-2F6C-F84B-CA9D0BB53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92156-127F-4B2B-8B27-B5646E521E87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DF46423D-5F44-172B-F84E-9DB6459A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C36E6530-EA2D-3792-D160-35EE64E5D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4F87B8-66F5-4B72-B2FB-B630ADD425D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2751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5ACC0418-6043-9627-989A-231262F88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A9BA0-29E8-4045-B5A1-8C1C372B23B1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556F28BC-6E5B-1910-9559-ED7768B33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01760D4-8854-7286-A4BF-D02A0B31E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E801-95E3-4845-89FE-328EB079FC1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3455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3574714" y="1239838"/>
            <a:ext cx="4211637" cy="264207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36626" y="1239838"/>
            <a:ext cx="12485688" cy="2642076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7ACED268-38E9-90C6-EFB8-BBBB8C00D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7A6DD-B6D3-4CEE-8AB5-4A04125C617F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8049060-BE2D-09EE-CBBD-6671C08FD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C3594EA-AC28-F7A0-ACD7-3544DB91A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E3C18-DB49-4EAC-970E-11499D9AF13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68785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A8BF3E5F-3039-C65A-C71F-E160DD93C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E54D1-BA74-49A8-8823-508C61B4268C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2EEF72C-2D49-F183-C4AB-B59A06454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A57B88D4-F153-B8B4-93F1-6B9C7B42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3310B-80AA-441D-BCB4-B995637B0F2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3485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3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6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4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1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9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6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F3CB5D27-16E8-4750-A3AA-4B3B913C8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81D86-5CA6-44A4-8881-D431303F90C4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F39BE83-2365-9199-F478-19CE89B9F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A20F3FFD-00C2-D533-2A71-E440F4C5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1E3E2-31D2-4357-8F73-7248B9652D3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02916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36626" y="7224715"/>
            <a:ext cx="8348663" cy="20435887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9437689" y="7224715"/>
            <a:ext cx="8348662" cy="20435887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A99BFAC4-B346-0E53-47FC-346775619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2E248-FAEF-4F51-8FF5-852FCB6268A2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59C6CB55-4009-12AF-F801-2EE73D96C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25F00BDE-6398-55B3-2B4F-8FF427A03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661B4-5BDD-4B63-BC2D-962908865D9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3477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33" indent="0">
              <a:buNone/>
              <a:defRPr sz="2100" b="1"/>
            </a:lvl2pPr>
            <a:lvl3pPr marL="957666" indent="0">
              <a:buNone/>
              <a:defRPr sz="1900" b="1"/>
            </a:lvl3pPr>
            <a:lvl4pPr marL="1436499" indent="0">
              <a:buNone/>
              <a:defRPr sz="1700" b="1"/>
            </a:lvl4pPr>
            <a:lvl5pPr marL="1915332" indent="0">
              <a:buNone/>
              <a:defRPr sz="1700" b="1"/>
            </a:lvl5pPr>
            <a:lvl6pPr marL="2394166" indent="0">
              <a:buNone/>
              <a:defRPr sz="1700" b="1"/>
            </a:lvl6pPr>
            <a:lvl7pPr marL="2872999" indent="0">
              <a:buNone/>
              <a:defRPr sz="1700" b="1"/>
            </a:lvl7pPr>
            <a:lvl8pPr marL="3351832" indent="0">
              <a:buNone/>
              <a:defRPr sz="1700" b="1"/>
            </a:lvl8pPr>
            <a:lvl9pPr marL="3830665" indent="0">
              <a:buNone/>
              <a:defRPr sz="17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33" indent="0">
              <a:buNone/>
              <a:defRPr sz="2100" b="1"/>
            </a:lvl2pPr>
            <a:lvl3pPr marL="957666" indent="0">
              <a:buNone/>
              <a:defRPr sz="1900" b="1"/>
            </a:lvl3pPr>
            <a:lvl4pPr marL="1436499" indent="0">
              <a:buNone/>
              <a:defRPr sz="1700" b="1"/>
            </a:lvl4pPr>
            <a:lvl5pPr marL="1915332" indent="0">
              <a:buNone/>
              <a:defRPr sz="1700" b="1"/>
            </a:lvl5pPr>
            <a:lvl6pPr marL="2394166" indent="0">
              <a:buNone/>
              <a:defRPr sz="1700" b="1"/>
            </a:lvl6pPr>
            <a:lvl7pPr marL="2872999" indent="0">
              <a:buNone/>
              <a:defRPr sz="1700" b="1"/>
            </a:lvl7pPr>
            <a:lvl8pPr marL="3351832" indent="0">
              <a:buNone/>
              <a:defRPr sz="1700" b="1"/>
            </a:lvl8pPr>
            <a:lvl9pPr marL="3830665" indent="0">
              <a:buNone/>
              <a:defRPr sz="17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1C116949-E39E-91E2-3B52-962BD9EC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39629-78E5-4AE2-B45C-A5492668DB52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F3061E8A-4AC5-5F18-57CF-50E2B224D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D2CF8826-9BB3-05EE-1FF0-179498471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393CB-C0C4-4E8A-9276-073B20831FA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59506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82932D20-44A4-6635-35AC-016206FD7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BD5AD-C4A4-4446-A616-D94C2D93B8E9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417BD218-9101-7473-0A27-F2F0EE37F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E4A3A2F0-7386-7818-438F-6BB5FF42A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B6328-6449-46CB-AB25-5E68B6F8104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9083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EC7F163B-2242-9734-95E6-90D02C75D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1383F-2439-484D-BFD9-FA138A5225B3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CAE45D7C-6DEE-8225-9EF9-F5837227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DD7531DB-EBD0-5B2D-8B5E-88E468A2C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C664C4-6E65-4900-BE3A-B314FE5E67EB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66133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33" indent="0">
              <a:buNone/>
              <a:defRPr sz="1200"/>
            </a:lvl2pPr>
            <a:lvl3pPr marL="957666" indent="0">
              <a:buNone/>
              <a:defRPr sz="1000"/>
            </a:lvl3pPr>
            <a:lvl4pPr marL="1436499" indent="0">
              <a:buNone/>
              <a:defRPr sz="900"/>
            </a:lvl4pPr>
            <a:lvl5pPr marL="1915332" indent="0">
              <a:buNone/>
              <a:defRPr sz="900"/>
            </a:lvl5pPr>
            <a:lvl6pPr marL="2394166" indent="0">
              <a:buNone/>
              <a:defRPr sz="900"/>
            </a:lvl6pPr>
            <a:lvl7pPr marL="2872999" indent="0">
              <a:buNone/>
              <a:defRPr sz="900"/>
            </a:lvl7pPr>
            <a:lvl8pPr marL="3351832" indent="0">
              <a:buNone/>
              <a:defRPr sz="900"/>
            </a:lvl8pPr>
            <a:lvl9pPr marL="3830665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9832FFD6-0D30-42D9-6554-92C4996A4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06271-E5E9-4DC6-AE58-5250C74FDD77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54A2E213-A314-5421-E3BD-38B12216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2F86A06C-4F26-4E47-6A82-3F16A1808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225A8-9BCC-43F4-BBD2-E064C3E2B7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39068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300"/>
            </a:lvl1pPr>
            <a:lvl2pPr marL="478833" indent="0">
              <a:buNone/>
              <a:defRPr sz="2900"/>
            </a:lvl2pPr>
            <a:lvl3pPr marL="957666" indent="0">
              <a:buNone/>
              <a:defRPr sz="2500"/>
            </a:lvl3pPr>
            <a:lvl4pPr marL="1436499" indent="0">
              <a:buNone/>
              <a:defRPr sz="2100"/>
            </a:lvl4pPr>
            <a:lvl5pPr marL="1915332" indent="0">
              <a:buNone/>
              <a:defRPr sz="2100"/>
            </a:lvl5pPr>
            <a:lvl6pPr marL="2394166" indent="0">
              <a:buNone/>
              <a:defRPr sz="2100"/>
            </a:lvl6pPr>
            <a:lvl7pPr marL="2872999" indent="0">
              <a:buNone/>
              <a:defRPr sz="2100"/>
            </a:lvl7pPr>
            <a:lvl8pPr marL="3351832" indent="0">
              <a:buNone/>
              <a:defRPr sz="2100"/>
            </a:lvl8pPr>
            <a:lvl9pPr marL="3830665" indent="0">
              <a:buNone/>
              <a:defRPr sz="2100"/>
            </a:lvl9pPr>
          </a:lstStyle>
          <a:p>
            <a:pPr lvl="0"/>
            <a:r>
              <a:rPr lang="es-ES" noProof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833" indent="0">
              <a:buNone/>
              <a:defRPr sz="1200"/>
            </a:lvl2pPr>
            <a:lvl3pPr marL="957666" indent="0">
              <a:buNone/>
              <a:defRPr sz="1000"/>
            </a:lvl3pPr>
            <a:lvl4pPr marL="1436499" indent="0">
              <a:buNone/>
              <a:defRPr sz="900"/>
            </a:lvl4pPr>
            <a:lvl5pPr marL="1915332" indent="0">
              <a:buNone/>
              <a:defRPr sz="900"/>
            </a:lvl5pPr>
            <a:lvl6pPr marL="2394166" indent="0">
              <a:buNone/>
              <a:defRPr sz="900"/>
            </a:lvl6pPr>
            <a:lvl7pPr marL="2872999" indent="0">
              <a:buNone/>
              <a:defRPr sz="900"/>
            </a:lvl7pPr>
            <a:lvl8pPr marL="3351832" indent="0">
              <a:buNone/>
              <a:defRPr sz="900"/>
            </a:lvl8pPr>
            <a:lvl9pPr marL="3830665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612779DD-7D80-72C3-E6AA-AFFEA274D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50868-908A-4C7D-93E7-59F1785B9D24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D73C31CB-2800-8149-9298-C94CDAEF6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1020D2BD-F9C4-1EAE-2207-A441A214D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883550-FC4B-426B-85C0-5214C27B1A8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7869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B30C9C41-20A7-221D-54EC-994EB1D6863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433" y="274602"/>
            <a:ext cx="8229135" cy="1143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67" tIns="47883" rIns="95767" bIns="478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9F479FF5-10C5-828B-62EB-1AA713B679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433" y="1600142"/>
            <a:ext cx="8229135" cy="4526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67" tIns="47883" rIns="95767" bIns="478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95BA3945-A0C1-11E4-57A0-8D290F75BA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432" y="6356265"/>
            <a:ext cx="2133652" cy="365315"/>
          </a:xfrm>
          <a:prstGeom prst="rect">
            <a:avLst/>
          </a:prstGeom>
        </p:spPr>
        <p:txBody>
          <a:bodyPr vert="horz" lIns="95767" tIns="47883" rIns="95767" bIns="47883" rtlCol="0" anchor="ctr"/>
          <a:lstStyle>
            <a:lvl1pPr algn="l" defTabSz="95766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293F7B-252D-4893-A534-ADEEF08B78B5}" type="datetimeFigureOut">
              <a:rPr lang="es-ES"/>
              <a:pPr>
                <a:defRPr/>
              </a:pPr>
              <a:t>23/10/25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EFFE6EBE-2597-42D3-6DCC-EAD30CD357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497" y="6356265"/>
            <a:ext cx="2895006" cy="365315"/>
          </a:xfrm>
          <a:prstGeom prst="rect">
            <a:avLst/>
          </a:prstGeom>
        </p:spPr>
        <p:txBody>
          <a:bodyPr vert="horz" lIns="95767" tIns="47883" rIns="95767" bIns="47883" rtlCol="0" anchor="ctr"/>
          <a:lstStyle>
            <a:lvl1pPr algn="ctr" defTabSz="95766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8C5C7AC8-DF1A-AC68-C679-321CDB46FB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2916" y="6356265"/>
            <a:ext cx="2133652" cy="365315"/>
          </a:xfrm>
          <a:prstGeom prst="rect">
            <a:avLst/>
          </a:prstGeom>
        </p:spPr>
        <p:txBody>
          <a:bodyPr vert="horz" wrap="square" lIns="95767" tIns="47883" rIns="95767" bIns="47883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79435DE-746B-4EC5-A82D-5FE08DE1F7DB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409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57409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ctr" defTabSz="957409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ctr" defTabSz="957409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ctr" defTabSz="957409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154214" algn="ctr" defTabSz="957409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308427" algn="ctr" defTabSz="957409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462641" algn="ctr" defTabSz="957409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616854" algn="ctr" defTabSz="957409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358761" indent="-358761" algn="l" defTabSz="95740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8029" indent="-298789" algn="l" defTabSz="95740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762" indent="-239352" algn="l" defTabSz="95740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466" indent="-239352" algn="l" defTabSz="95740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706" indent="-239352" algn="l" defTabSz="95740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582" indent="-239417" algn="l" defTabSz="95766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415" indent="-239417" algn="l" defTabSz="95766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248" indent="-239417" algn="l" defTabSz="95766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081" indent="-239417" algn="l" defTabSz="95766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5766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33" algn="l" defTabSz="95766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66" algn="l" defTabSz="95766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499" algn="l" defTabSz="95766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332" algn="l" defTabSz="95766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166" algn="l" defTabSz="95766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999" algn="l" defTabSz="95766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832" algn="l" defTabSz="95766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665" algn="l" defTabSz="95766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pn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png"/><Relationship Id="rId9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diagramQuickStyle" Target="../diagrams/quickStyle2.xml"/><Relationship Id="rId5" Type="http://schemas.openxmlformats.org/officeDocument/2006/relationships/image" Target="../media/image4.png"/><Relationship Id="rId10" Type="http://schemas.openxmlformats.org/officeDocument/2006/relationships/diagramLayout" Target="../diagrams/layout2.xml"/><Relationship Id="rId4" Type="http://schemas.openxmlformats.org/officeDocument/2006/relationships/image" Target="../media/image3.png"/><Relationship Id="rId9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diagramColors" Target="../diagrams/colors3.xml"/><Relationship Id="rId5" Type="http://schemas.openxmlformats.org/officeDocument/2006/relationships/image" Target="../media/image4.png"/><Relationship Id="rId10" Type="http://schemas.openxmlformats.org/officeDocument/2006/relationships/diagramQuickStyle" Target="../diagrams/quickStyle3.xml"/><Relationship Id="rId4" Type="http://schemas.openxmlformats.org/officeDocument/2006/relationships/image" Target="../media/image3.png"/><Relationship Id="rId9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diagramQuickStyle" Target="../diagrams/quickStyle4.xml"/><Relationship Id="rId5" Type="http://schemas.openxmlformats.org/officeDocument/2006/relationships/image" Target="../media/image4.png"/><Relationship Id="rId10" Type="http://schemas.openxmlformats.org/officeDocument/2006/relationships/diagramLayout" Target="../diagrams/layout4.xml"/><Relationship Id="rId4" Type="http://schemas.openxmlformats.org/officeDocument/2006/relationships/image" Target="../media/image3.png"/><Relationship Id="rId9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2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diagramColors" Target="../diagrams/colors5.xml"/><Relationship Id="rId5" Type="http://schemas.openxmlformats.org/officeDocument/2006/relationships/image" Target="../media/image4.png"/><Relationship Id="rId15" Type="http://schemas.openxmlformats.org/officeDocument/2006/relationships/image" Target="../media/image11.png"/><Relationship Id="rId10" Type="http://schemas.openxmlformats.org/officeDocument/2006/relationships/diagramQuickStyle" Target="../diagrams/quickStyle5.xml"/><Relationship Id="rId4" Type="http://schemas.openxmlformats.org/officeDocument/2006/relationships/image" Target="../media/image3.png"/><Relationship Id="rId9" Type="http://schemas.openxmlformats.org/officeDocument/2006/relationships/diagramLayout" Target="../diagrams/layout5.xml"/><Relationship Id="rId1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13" Type="http://schemas.openxmlformats.org/officeDocument/2006/relationships/diagramColors" Target="../diagrams/colors6.xml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diagramQuickStyle" Target="../diagrams/quickStyle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diagramLayout" Target="../diagrams/layout6.xml"/><Relationship Id="rId5" Type="http://schemas.openxmlformats.org/officeDocument/2006/relationships/image" Target="../media/image4.png"/><Relationship Id="rId10" Type="http://schemas.openxmlformats.org/officeDocument/2006/relationships/diagramData" Target="../diagrams/data6.xml"/><Relationship Id="rId4" Type="http://schemas.openxmlformats.org/officeDocument/2006/relationships/image" Target="../media/image3.png"/><Relationship Id="rId9" Type="http://schemas.openxmlformats.org/officeDocument/2006/relationships/chart" Target="../charts/chart2.xml"/><Relationship Id="rId14" Type="http://schemas.microsoft.com/office/2007/relationships/diagramDrawing" Target="../diagrams/drawing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diagramColors" Target="../diagrams/colors7.xml"/><Relationship Id="rId5" Type="http://schemas.openxmlformats.org/officeDocument/2006/relationships/image" Target="../media/image4.png"/><Relationship Id="rId10" Type="http://schemas.openxmlformats.org/officeDocument/2006/relationships/diagramQuickStyle" Target="../diagrams/quickStyle7.xml"/><Relationship Id="rId4" Type="http://schemas.openxmlformats.org/officeDocument/2006/relationships/image" Target="../media/image3.png"/><Relationship Id="rId9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0000"/>
            <a:lum/>
          </a:blip>
          <a:srcRect/>
          <a:stretch>
            <a:fillRect l="-34000" t="5000" r="-34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1B5A160F-EF7E-AB67-7F4D-38EF0F5728A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0513" y="40952"/>
            <a:ext cx="9017665" cy="6769121"/>
            <a:chOff x="144379" y="184894"/>
            <a:chExt cx="18464296" cy="30562896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3662802E-8BA4-7BB0-8E57-81995FCBC6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4379" y="184894"/>
              <a:ext cx="18116236" cy="30131096"/>
            </a:xfrm>
            <a:prstGeom prst="rect">
              <a:avLst/>
            </a:prstGeom>
            <a:noFill/>
            <a:ln w="254000"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F0C48494-F9AD-DAF1-C9D6-60B65BA6D1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81263" y="616694"/>
              <a:ext cx="18127412" cy="30131096"/>
            </a:xfrm>
            <a:prstGeom prst="rect">
              <a:avLst/>
            </a:prstGeom>
            <a:noFill/>
            <a:ln w="254000">
              <a:solidFill>
                <a:srgbClr val="AEA3A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8FC6B720-70FC-1BF6-9261-1E83319DBCA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4473" y="208788"/>
            <a:ext cx="1737424" cy="387904"/>
            <a:chOff x="746283" y="942686"/>
            <a:chExt cx="3557495" cy="1751403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81A28E88-E254-1177-10D9-F1697319596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543" y="942686"/>
              <a:ext cx="2217969" cy="1161793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9E22833F-6EAB-00DC-995D-74FFEBD6E66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36203" y="1253497"/>
              <a:ext cx="1167575" cy="823142"/>
            </a:xfrm>
            <a:prstGeom prst="rect">
              <a:avLst/>
            </a:prstGeom>
          </p:spPr>
        </p:pic>
        <p:pic>
          <p:nvPicPr>
            <p:cNvPr id="9" name="Imagen 8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FE7E2191-8921-6191-3D86-BEE8975B48F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283" y="2076639"/>
              <a:ext cx="2355476" cy="617450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030" y="90540"/>
            <a:ext cx="1747160" cy="589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luis cortes on X: &quot;¿Pensando en hacer #Digestivo? #MIR2023 #Digestivo En el  servicio de Digestivo del Hospital Clínico Universitario Lozano Blesa de # Zaragoza podrás conseguir una gran formación tanto a nivel clínico,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952"/>
            <a:ext cx="1414449" cy="75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2229" y="1335064"/>
            <a:ext cx="8368921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EXPERIENCIA INICIAL CON MARIBAVIR EN INFECCIÓN POR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CITOMEGALOVIRUS REFRACTARIA EN EL TRASPLANTE HEPÁTICO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939661" y="3717032"/>
            <a:ext cx="7520771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400" i="1" dirty="0"/>
              <a:t>Sergio García Mateo, María </a:t>
            </a:r>
            <a:r>
              <a:rPr lang="es-ES_tradnl" sz="1400" i="1" dirty="0" err="1"/>
              <a:t>Escuin</a:t>
            </a:r>
            <a:r>
              <a:rPr lang="es-ES_tradnl" sz="1400" i="1" dirty="0"/>
              <a:t> </a:t>
            </a:r>
            <a:r>
              <a:rPr lang="es-ES_tradnl" sz="1400" i="1" dirty="0" err="1"/>
              <a:t>Sanmartin</a:t>
            </a:r>
            <a:r>
              <a:rPr lang="es-ES_tradnl" sz="1400" i="1" dirty="0"/>
              <a:t>, Guillén Bernal Bandrés, </a:t>
            </a:r>
            <a:r>
              <a:rPr lang="es-ES_tradnl" sz="1400" i="1" dirty="0" err="1"/>
              <a:t>Maria</a:t>
            </a:r>
            <a:r>
              <a:rPr lang="es-ES_tradnl" sz="1400" i="1" dirty="0"/>
              <a:t> Reyes García Osuna, María </a:t>
            </a:r>
            <a:r>
              <a:rPr lang="es-ES_tradnl" sz="1400" i="1" dirty="0" err="1"/>
              <a:t>Galochino</a:t>
            </a:r>
            <a:r>
              <a:rPr lang="es-ES_tradnl" sz="1400" i="1" dirty="0"/>
              <a:t> </a:t>
            </a:r>
            <a:r>
              <a:rPr lang="es-ES_tradnl" sz="1400" i="1" dirty="0" err="1"/>
              <a:t>Ballano</a:t>
            </a:r>
            <a:r>
              <a:rPr lang="es-ES_tradnl" sz="1400" i="1" dirty="0"/>
              <a:t>, Adela Navarro </a:t>
            </a:r>
            <a:r>
              <a:rPr lang="es-ES_tradnl" sz="1400" i="1" dirty="0" err="1"/>
              <a:t>Pueyo</a:t>
            </a:r>
            <a:r>
              <a:rPr lang="es-ES_tradnl" sz="1400" i="1" dirty="0"/>
              <a:t>, Marta Fernández </a:t>
            </a:r>
            <a:r>
              <a:rPr lang="es-ES_tradnl" sz="1400" i="1" dirty="0" err="1"/>
              <a:t>Arquillué</a:t>
            </a:r>
            <a:r>
              <a:rPr lang="es-ES_tradnl" sz="1400" i="1" dirty="0"/>
              <a:t>, María Trinidad Serrano Aulló , Luis Cortés García, Alberto </a:t>
            </a:r>
            <a:r>
              <a:rPr lang="es-ES_tradnl" sz="1400" i="1" dirty="0" err="1"/>
              <a:t>Lue</a:t>
            </a:r>
            <a:r>
              <a:rPr lang="es-ES_tradnl" sz="1400" i="1" dirty="0"/>
              <a:t>, Sara Lorente Pérez		</a:t>
            </a:r>
          </a:p>
          <a:p>
            <a:pPr algn="just"/>
            <a:r>
              <a:rPr lang="es-ES_tradnl" sz="1400" i="1" dirty="0"/>
              <a:t>Hospital Clínico Universitario Lozano </a:t>
            </a:r>
            <a:r>
              <a:rPr lang="es-ES_tradnl" sz="1400" i="1" dirty="0" err="1"/>
              <a:t>Blesa</a:t>
            </a:r>
            <a:r>
              <a:rPr lang="es-ES_tradnl" sz="1400" i="1" dirty="0"/>
              <a:t>, Zaragoza, Instituto de Investigación Sanitaria de Aragón (IIS), Universidad de Zaragoza.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1B5A160F-EF7E-AB67-7F4D-38EF0F5728A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0513" y="40952"/>
            <a:ext cx="9017665" cy="6769121"/>
            <a:chOff x="144379" y="184894"/>
            <a:chExt cx="18464296" cy="30562896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3662802E-8BA4-7BB0-8E57-81995FCBC6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4379" y="184894"/>
              <a:ext cx="18116236" cy="30131096"/>
            </a:xfrm>
            <a:prstGeom prst="rect">
              <a:avLst/>
            </a:prstGeom>
            <a:noFill/>
            <a:ln w="254000"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F0C48494-F9AD-DAF1-C9D6-60B65BA6D1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81263" y="616694"/>
              <a:ext cx="18127412" cy="30131096"/>
            </a:xfrm>
            <a:prstGeom prst="rect">
              <a:avLst/>
            </a:prstGeom>
            <a:noFill/>
            <a:ln w="254000">
              <a:solidFill>
                <a:srgbClr val="AEA3A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8FC6B720-70FC-1BF6-9261-1E83319DBCA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4473" y="208788"/>
            <a:ext cx="1737424" cy="387904"/>
            <a:chOff x="746283" y="942686"/>
            <a:chExt cx="3557495" cy="1751403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81A28E88-E254-1177-10D9-F1697319596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4543" y="942686"/>
              <a:ext cx="2217969" cy="1161793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9E22833F-6EAB-00DC-995D-74FFEBD6E66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36203" y="1253497"/>
              <a:ext cx="1167575" cy="823142"/>
            </a:xfrm>
            <a:prstGeom prst="rect">
              <a:avLst/>
            </a:prstGeom>
          </p:spPr>
        </p:pic>
        <p:pic>
          <p:nvPicPr>
            <p:cNvPr id="9" name="Imagen 8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FE7E2191-8921-6191-3D86-BEE8975B48F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283" y="2076639"/>
              <a:ext cx="2355476" cy="617450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030" y="90540"/>
            <a:ext cx="1747160" cy="589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luis cortes on X: &quot;¿Pensando en hacer #Digestivo? #MIR2023 #Digestivo En el  servicio de Digestivo del Hospital Clínico Universitario Lozano Blesa de # Zaragoza podrás conseguir una gran formación tanto a nivel clínico,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952"/>
            <a:ext cx="1414449" cy="75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641924" y="1763519"/>
            <a:ext cx="7704856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es-ES" sz="2000" dirty="0"/>
              <a:t>CMV afecta alrededor del </a:t>
            </a:r>
            <a:r>
              <a:rPr lang="es-ES" sz="2000" b="1" dirty="0"/>
              <a:t>5%–15% </a:t>
            </a:r>
            <a:r>
              <a:rPr lang="es-ES" sz="2000" dirty="0"/>
              <a:t>de los pacientes </a:t>
            </a:r>
            <a:r>
              <a:rPr lang="es-ES" sz="2000" dirty="0" err="1"/>
              <a:t>postTOH</a:t>
            </a:r>
            <a:r>
              <a:rPr lang="es-ES" sz="2000" dirty="0"/>
              <a:t> a pesar de las estrategias preventivas</a:t>
            </a:r>
          </a:p>
          <a:p>
            <a:pPr marL="342900" indent="-342900" algn="just">
              <a:buFontTx/>
              <a:buChar char="-"/>
            </a:pPr>
            <a:endParaRPr lang="es-ES" sz="2000" dirty="0"/>
          </a:p>
          <a:p>
            <a:pPr marL="342900" indent="-342900" algn="just">
              <a:buFontTx/>
              <a:buChar char="-"/>
            </a:pPr>
            <a:r>
              <a:rPr lang="es-ES" sz="2000" dirty="0"/>
              <a:t>Máximo riesgo en </a:t>
            </a:r>
            <a:r>
              <a:rPr lang="es-ES" sz="2000" b="1" dirty="0"/>
              <a:t>primeros 3–6 meses</a:t>
            </a:r>
            <a:r>
              <a:rPr lang="es-ES" sz="2000" dirty="0"/>
              <a:t> y en </a:t>
            </a:r>
            <a:r>
              <a:rPr lang="es-ES" sz="2000" b="1" dirty="0"/>
              <a:t>D+/R−</a:t>
            </a:r>
          </a:p>
          <a:p>
            <a:pPr marL="342900" indent="-342900" algn="just">
              <a:buFontTx/>
              <a:buChar char="-"/>
            </a:pPr>
            <a:endParaRPr lang="es-ES" sz="2000" b="1" dirty="0"/>
          </a:p>
          <a:p>
            <a:pPr marL="342900" indent="-342900" algn="just">
              <a:buFontTx/>
              <a:buChar char="-"/>
            </a:pPr>
            <a:r>
              <a:rPr lang="es-ES" sz="2000" b="1" dirty="0"/>
              <a:t>Impacto clínico</a:t>
            </a:r>
            <a:r>
              <a:rPr lang="es-ES" sz="2000" dirty="0"/>
              <a:t>: rechazo agudo, otras infecciones oportunistas y peor supervivencia del injerto</a:t>
            </a:r>
          </a:p>
          <a:p>
            <a:pPr algn="just"/>
            <a:endParaRPr lang="es-ES" sz="2000" dirty="0"/>
          </a:p>
          <a:p>
            <a:pPr algn="just"/>
            <a:endParaRPr lang="es-ES" sz="2000" dirty="0"/>
          </a:p>
          <a:p>
            <a:pPr marL="342900" indent="-342900" algn="just">
              <a:buFontTx/>
              <a:buChar char="-"/>
            </a:pPr>
            <a:r>
              <a:rPr lang="es-ES" sz="2000" dirty="0"/>
              <a:t>Limitación actual: </a:t>
            </a:r>
            <a:r>
              <a:rPr lang="es-ES" sz="2000" b="1" dirty="0"/>
              <a:t>resistencia/recurrencia o toxicidad</a:t>
            </a:r>
            <a:r>
              <a:rPr lang="es-ES" sz="2000" dirty="0"/>
              <a:t> con tratamientos de primera línea → </a:t>
            </a:r>
            <a:r>
              <a:rPr lang="es-ES" sz="2000" i="1" dirty="0"/>
              <a:t>necesidad de nuevas opciones </a:t>
            </a:r>
            <a:r>
              <a:rPr lang="es-ES" sz="2000" dirty="0"/>
              <a:t>(mutaciones en el gen UL97 las más frecuentes)</a:t>
            </a:r>
          </a:p>
          <a:p>
            <a:pPr algn="just"/>
            <a:endParaRPr lang="es-ES" sz="2000" dirty="0"/>
          </a:p>
          <a:p>
            <a:pPr marL="342900" indent="-342900" algn="just">
              <a:buFontTx/>
              <a:buChar char="-"/>
            </a:pPr>
            <a:endParaRPr lang="es-ES" sz="2000" dirty="0"/>
          </a:p>
          <a:p>
            <a:pPr marL="342900" indent="-342900">
              <a:buFontTx/>
              <a:buChar char="-"/>
            </a:pPr>
            <a:endParaRPr lang="es-ES" dirty="0"/>
          </a:p>
          <a:p>
            <a:pPr marL="342900" indent="-342900">
              <a:buFontTx/>
              <a:buChar char="-"/>
            </a:pPr>
            <a:endParaRPr lang="es-ES" dirty="0"/>
          </a:p>
          <a:p>
            <a:pPr marL="342900" indent="-342900">
              <a:buFontTx/>
              <a:buChar char="-"/>
            </a:pP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422229" y="5949280"/>
            <a:ext cx="85927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200" dirty="0"/>
              <a:t>Ruiz-</a:t>
            </a:r>
            <a:r>
              <a:rPr lang="es-ES" sz="1200" dirty="0" err="1"/>
              <a:t>Arabi</a:t>
            </a:r>
            <a:r>
              <a:rPr lang="es-ES" sz="1200" dirty="0"/>
              <a:t> E, Torre-Cisneros J, Aguilera V, et al. Management of </a:t>
            </a:r>
            <a:r>
              <a:rPr lang="es-ES" sz="1200" dirty="0" err="1"/>
              <a:t>cytomegalovirus</a:t>
            </a:r>
            <a:r>
              <a:rPr lang="es-ES" sz="1200" dirty="0"/>
              <a:t> in </a:t>
            </a:r>
            <a:r>
              <a:rPr lang="es-ES" sz="1200" dirty="0" err="1"/>
              <a:t>adult</a:t>
            </a:r>
            <a:r>
              <a:rPr lang="es-ES" sz="1200" dirty="0"/>
              <a:t> </a:t>
            </a:r>
            <a:r>
              <a:rPr lang="es-ES" sz="1200" dirty="0" err="1"/>
              <a:t>solid</a:t>
            </a:r>
            <a:r>
              <a:rPr lang="es-ES" sz="1200" dirty="0"/>
              <a:t> </a:t>
            </a:r>
            <a:r>
              <a:rPr lang="es-ES" sz="1200" dirty="0" err="1"/>
              <a:t>organ</a:t>
            </a:r>
            <a:r>
              <a:rPr lang="es-ES" sz="1200" dirty="0"/>
              <a:t> </a:t>
            </a:r>
            <a:r>
              <a:rPr lang="es-ES" sz="1200" dirty="0" err="1"/>
              <a:t>transplant</a:t>
            </a:r>
            <a:r>
              <a:rPr lang="es-ES" sz="1200" dirty="0"/>
              <a:t> </a:t>
            </a:r>
            <a:r>
              <a:rPr lang="es-ES" sz="1200" dirty="0" err="1"/>
              <a:t>patients</a:t>
            </a:r>
            <a:r>
              <a:rPr lang="es-ES" sz="1200" dirty="0"/>
              <a:t>: GESITRA-IC-SEIMC, CIBERINFEC, and SET </a:t>
            </a:r>
            <a:r>
              <a:rPr lang="es-ES" sz="1200" dirty="0" err="1"/>
              <a:t>recommendations</a:t>
            </a:r>
            <a:r>
              <a:rPr lang="es-ES" sz="1200" dirty="0"/>
              <a:t> </a:t>
            </a:r>
            <a:r>
              <a:rPr lang="es-ES" sz="1200" dirty="0" err="1"/>
              <a:t>update</a:t>
            </a:r>
            <a:r>
              <a:rPr lang="es-ES" sz="1200" dirty="0"/>
              <a:t>. </a:t>
            </a:r>
            <a:r>
              <a:rPr lang="es-ES" sz="1200" i="1" dirty="0" err="1"/>
              <a:t>Transplant</a:t>
            </a:r>
            <a:r>
              <a:rPr lang="es-ES" sz="1200" i="1" dirty="0"/>
              <a:t> </a:t>
            </a:r>
            <a:r>
              <a:rPr lang="es-ES" sz="1200" i="1" dirty="0" err="1"/>
              <a:t>Rev</a:t>
            </a:r>
            <a:r>
              <a:rPr lang="es-ES" sz="1200" i="1" dirty="0"/>
              <a:t> (Orlando)</a:t>
            </a:r>
            <a:r>
              <a:rPr lang="es-ES" sz="1200" dirty="0"/>
              <a:t>. 2024;38(4):100875. </a:t>
            </a:r>
          </a:p>
        </p:txBody>
      </p:sp>
      <p:graphicFrame>
        <p:nvGraphicFramePr>
          <p:cNvPr id="20" name="19 Diagrama"/>
          <p:cNvGraphicFramePr/>
          <p:nvPr>
            <p:extLst>
              <p:ext uri="{D42A27DB-BD31-4B8C-83A1-F6EECF244321}">
                <p14:modId xmlns:p14="http://schemas.microsoft.com/office/powerpoint/2010/main" val="2746086438"/>
              </p:ext>
            </p:extLst>
          </p:nvPr>
        </p:nvGraphicFramePr>
        <p:xfrm>
          <a:off x="70513" y="679994"/>
          <a:ext cx="8847678" cy="44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73596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1B5A160F-EF7E-AB67-7F4D-38EF0F5728A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0513" y="40952"/>
            <a:ext cx="9017665" cy="6769121"/>
            <a:chOff x="144379" y="184894"/>
            <a:chExt cx="18464296" cy="30562896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3662802E-8BA4-7BB0-8E57-81995FCBC6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4379" y="184894"/>
              <a:ext cx="18116236" cy="30131096"/>
            </a:xfrm>
            <a:prstGeom prst="rect">
              <a:avLst/>
            </a:prstGeom>
            <a:noFill/>
            <a:ln w="254000"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F0C48494-F9AD-DAF1-C9D6-60B65BA6D1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81263" y="616694"/>
              <a:ext cx="18127412" cy="30131096"/>
            </a:xfrm>
            <a:prstGeom prst="rect">
              <a:avLst/>
            </a:prstGeom>
            <a:noFill/>
            <a:ln w="254000">
              <a:solidFill>
                <a:srgbClr val="AEA3A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8FC6B720-70FC-1BF6-9261-1E83319DBCA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4473" y="208788"/>
            <a:ext cx="1737424" cy="387904"/>
            <a:chOff x="746283" y="942686"/>
            <a:chExt cx="3557495" cy="1751403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81A28E88-E254-1177-10D9-F1697319596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4543" y="942686"/>
              <a:ext cx="2217969" cy="1161793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9E22833F-6EAB-00DC-995D-74FFEBD6E66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36203" y="1253497"/>
              <a:ext cx="1167575" cy="823142"/>
            </a:xfrm>
            <a:prstGeom prst="rect">
              <a:avLst/>
            </a:prstGeom>
          </p:spPr>
        </p:pic>
        <p:pic>
          <p:nvPicPr>
            <p:cNvPr id="9" name="Imagen 8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FE7E2191-8921-6191-3D86-BEE8975B48F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283" y="2076639"/>
              <a:ext cx="2355476" cy="617450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030" y="90540"/>
            <a:ext cx="1747160" cy="589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luis cortes on X: &quot;¿Pensando en hacer #Digestivo? #MIR2023 #Digestivo En el  servicio de Digestivo del Hospital Clínico Universitario Lozano Blesa de # Zaragoza podrás conseguir una gran formación tanto a nivel clínico,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952"/>
            <a:ext cx="1414449" cy="75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s://www.ncbi.nlm.nih.gov/corecgi/tileshop/tileshop.fcgi?p=PMC3&amp;id=20721&amp;s=175&amp;r=1&amp;c=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424" y="1412776"/>
            <a:ext cx="6744072" cy="429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475180" y="6066874"/>
            <a:ext cx="82045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err="1"/>
              <a:t>Walti</a:t>
            </a:r>
            <a:r>
              <a:rPr lang="en-US" sz="1200" dirty="0"/>
              <a:t> CS, </a:t>
            </a:r>
            <a:r>
              <a:rPr lang="en-US" sz="1200" dirty="0" err="1"/>
              <a:t>Khanna</a:t>
            </a:r>
            <a:r>
              <a:rPr lang="en-US" sz="1200" dirty="0"/>
              <a:t> N, Avery RK, </a:t>
            </a:r>
            <a:r>
              <a:rPr lang="en-US" sz="1200" dirty="0" err="1"/>
              <a:t>Helanterä</a:t>
            </a:r>
            <a:r>
              <a:rPr lang="en-US" sz="1200" dirty="0"/>
              <a:t> I. New Treatment Options for Refractory/Resistant CMV Infection. </a:t>
            </a:r>
            <a:r>
              <a:rPr lang="en-US" sz="1200" i="1" dirty="0" err="1"/>
              <a:t>Transpl</a:t>
            </a:r>
            <a:r>
              <a:rPr lang="en-US" sz="1200" i="1" dirty="0"/>
              <a:t> Int</a:t>
            </a:r>
            <a:r>
              <a:rPr lang="en-US" sz="1200" dirty="0"/>
              <a:t>. 2023;36:11785. Published 2023 Oct 12. </a:t>
            </a:r>
            <a:endParaRPr lang="es-ES" sz="1200" dirty="0"/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360938122"/>
              </p:ext>
            </p:extLst>
          </p:nvPr>
        </p:nvGraphicFramePr>
        <p:xfrm>
          <a:off x="70513" y="679994"/>
          <a:ext cx="8847678" cy="44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7" name="6 Elipse"/>
          <p:cNvSpPr/>
          <p:nvPr/>
        </p:nvSpPr>
        <p:spPr>
          <a:xfrm>
            <a:off x="755576" y="5013176"/>
            <a:ext cx="1728192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73596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1B5A160F-EF7E-AB67-7F4D-38EF0F5728A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0513" y="40952"/>
            <a:ext cx="9017665" cy="6769121"/>
            <a:chOff x="144379" y="184894"/>
            <a:chExt cx="18464296" cy="30562896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3662802E-8BA4-7BB0-8E57-81995FCBC6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4379" y="184894"/>
              <a:ext cx="18116236" cy="30131096"/>
            </a:xfrm>
            <a:prstGeom prst="rect">
              <a:avLst/>
            </a:prstGeom>
            <a:noFill/>
            <a:ln w="254000"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F0C48494-F9AD-DAF1-C9D6-60B65BA6D1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81263" y="616694"/>
              <a:ext cx="18127412" cy="30131096"/>
            </a:xfrm>
            <a:prstGeom prst="rect">
              <a:avLst/>
            </a:prstGeom>
            <a:noFill/>
            <a:ln w="254000">
              <a:solidFill>
                <a:srgbClr val="AEA3A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8FC6B720-70FC-1BF6-9261-1E83319DBCA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4473" y="208788"/>
            <a:ext cx="1737424" cy="387904"/>
            <a:chOff x="746283" y="942686"/>
            <a:chExt cx="3557495" cy="1751403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81A28E88-E254-1177-10D9-F1697319596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4543" y="942686"/>
              <a:ext cx="2217969" cy="1161793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9E22833F-6EAB-00DC-995D-74FFEBD6E66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36203" y="1253497"/>
              <a:ext cx="1167575" cy="823142"/>
            </a:xfrm>
            <a:prstGeom prst="rect">
              <a:avLst/>
            </a:prstGeom>
          </p:spPr>
        </p:pic>
        <p:pic>
          <p:nvPicPr>
            <p:cNvPr id="9" name="Imagen 8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FE7E2191-8921-6191-3D86-BEE8975B48F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283" y="2076639"/>
              <a:ext cx="2355476" cy="617450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030" y="90540"/>
            <a:ext cx="1747160" cy="589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luis cortes on X: &quot;¿Pensando en hacer #Digestivo? #MIR2023 #Digestivo En el  servicio de Digestivo del Hospital Clínico Universitario Lozano Blesa de # Zaragoza podrás conseguir una gran formación tanto a nivel clínico,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952"/>
            <a:ext cx="1414449" cy="75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475180" y="6165304"/>
            <a:ext cx="82045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200" dirty="0" err="1"/>
              <a:t>Yilmaz</a:t>
            </a:r>
            <a:r>
              <a:rPr lang="es-ES" sz="1200" dirty="0"/>
              <a:t> ZB, </a:t>
            </a:r>
            <a:r>
              <a:rPr lang="es-ES" sz="1200" dirty="0" err="1"/>
              <a:t>Memisoglu</a:t>
            </a:r>
            <a:r>
              <a:rPr lang="es-ES" sz="1200" dirty="0"/>
              <a:t> F, </a:t>
            </a:r>
            <a:r>
              <a:rPr lang="es-ES" sz="1200" dirty="0" err="1"/>
              <a:t>Akbulut</a:t>
            </a:r>
            <a:r>
              <a:rPr lang="es-ES" sz="1200" dirty="0"/>
              <a:t> S. Management of </a:t>
            </a:r>
            <a:r>
              <a:rPr lang="es-ES" sz="1200" dirty="0" err="1"/>
              <a:t>cytomegalovirus</a:t>
            </a:r>
            <a:r>
              <a:rPr lang="es-ES" sz="1200" dirty="0"/>
              <a:t> </a:t>
            </a:r>
            <a:r>
              <a:rPr lang="es-ES" sz="1200" dirty="0" err="1"/>
              <a:t>infection</a:t>
            </a:r>
            <a:r>
              <a:rPr lang="es-ES" sz="1200" dirty="0"/>
              <a:t> </a:t>
            </a:r>
            <a:r>
              <a:rPr lang="es-ES" sz="1200" dirty="0" err="1"/>
              <a:t>after</a:t>
            </a:r>
            <a:r>
              <a:rPr lang="es-ES" sz="1200" dirty="0"/>
              <a:t> </a:t>
            </a:r>
            <a:r>
              <a:rPr lang="es-ES" sz="1200" dirty="0" err="1"/>
              <a:t>liver</a:t>
            </a:r>
            <a:r>
              <a:rPr lang="es-ES" sz="1200" dirty="0"/>
              <a:t> </a:t>
            </a:r>
            <a:r>
              <a:rPr lang="es-ES" sz="1200" dirty="0" err="1"/>
              <a:t>transplantation</a:t>
            </a:r>
            <a:r>
              <a:rPr lang="es-ES" sz="1200" dirty="0"/>
              <a:t>. </a:t>
            </a:r>
            <a:r>
              <a:rPr lang="es-ES" sz="1200" i="1" dirty="0" err="1"/>
              <a:t>World</a:t>
            </a:r>
            <a:r>
              <a:rPr lang="es-ES" sz="1200" i="1" dirty="0"/>
              <a:t> J </a:t>
            </a:r>
            <a:r>
              <a:rPr lang="es-ES" sz="1200" i="1" dirty="0" err="1"/>
              <a:t>Transplant</a:t>
            </a:r>
            <a:r>
              <a:rPr lang="es-ES" sz="1200" dirty="0"/>
              <a:t>. 2024;14(3):93209.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827584" y="1173227"/>
            <a:ext cx="74168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s-ES" dirty="0"/>
              <a:t>Mecanismo de acción → inhibidor selectivo UL97</a:t>
            </a:r>
          </a:p>
          <a:p>
            <a:pPr marL="457200" indent="-457200" algn="just">
              <a:buAutoNum type="arabicPeriod"/>
            </a:pPr>
            <a:endParaRPr lang="es-ES" dirty="0"/>
          </a:p>
          <a:p>
            <a:pPr marL="457200" indent="-457200" algn="just">
              <a:buAutoNum type="arabicPeriod"/>
            </a:pPr>
            <a:r>
              <a:rPr lang="es-ES" b="1" dirty="0">
                <a:solidFill>
                  <a:srgbClr val="00B050"/>
                </a:solidFill>
              </a:rPr>
              <a:t>Ventajas:</a:t>
            </a:r>
          </a:p>
          <a:p>
            <a:pPr marL="935905" lvl="1" indent="-457200" algn="just">
              <a:buFont typeface="Arial" pitchFamily="34" charset="0"/>
              <a:buChar char="•"/>
            </a:pPr>
            <a:r>
              <a:rPr lang="es-ES" dirty="0">
                <a:solidFill>
                  <a:srgbClr val="00B050"/>
                </a:solidFill>
              </a:rPr>
              <a:t>NO </a:t>
            </a:r>
            <a:r>
              <a:rPr lang="es-ES" dirty="0" err="1">
                <a:solidFill>
                  <a:srgbClr val="00B050"/>
                </a:solidFill>
              </a:rPr>
              <a:t>mielosupresión</a:t>
            </a:r>
            <a:r>
              <a:rPr lang="es-ES" dirty="0">
                <a:solidFill>
                  <a:srgbClr val="00B050"/>
                </a:solidFill>
              </a:rPr>
              <a:t> </a:t>
            </a:r>
          </a:p>
          <a:p>
            <a:pPr marL="935905" lvl="1" indent="-457200" algn="just">
              <a:buFont typeface="Arial" pitchFamily="34" charset="0"/>
              <a:buChar char="•"/>
            </a:pPr>
            <a:r>
              <a:rPr lang="es-ES" dirty="0">
                <a:solidFill>
                  <a:srgbClr val="00B050"/>
                </a:solidFill>
              </a:rPr>
              <a:t>NO </a:t>
            </a:r>
            <a:r>
              <a:rPr lang="es-ES" dirty="0" err="1">
                <a:solidFill>
                  <a:srgbClr val="00B050"/>
                </a:solidFill>
              </a:rPr>
              <a:t>nefrotoxicidad</a:t>
            </a:r>
            <a:r>
              <a:rPr lang="es-ES" dirty="0">
                <a:solidFill>
                  <a:srgbClr val="00B050"/>
                </a:solidFill>
              </a:rPr>
              <a:t> </a:t>
            </a:r>
          </a:p>
          <a:p>
            <a:pPr marL="935905" lvl="1" indent="-457200" algn="just">
              <a:buFont typeface="Arial" pitchFamily="34" charset="0"/>
              <a:buChar char="•"/>
            </a:pPr>
            <a:r>
              <a:rPr lang="es-ES" dirty="0">
                <a:solidFill>
                  <a:srgbClr val="00B050"/>
                </a:solidFill>
              </a:rPr>
              <a:t>Muy bien tolerado</a:t>
            </a:r>
          </a:p>
          <a:p>
            <a:pPr marL="935905" lvl="1" indent="-457200" algn="just">
              <a:buFont typeface="Arial" pitchFamily="34" charset="0"/>
              <a:buChar char="•"/>
            </a:pPr>
            <a:r>
              <a:rPr lang="es-ES" dirty="0">
                <a:solidFill>
                  <a:srgbClr val="00B050"/>
                </a:solidFill>
              </a:rPr>
              <a:t>ORAL</a:t>
            </a:r>
          </a:p>
          <a:p>
            <a:pPr marL="935905" lvl="1" indent="-457200" algn="just">
              <a:buFont typeface="Arial" pitchFamily="34" charset="0"/>
              <a:buChar char="•"/>
            </a:pPr>
            <a:endParaRPr lang="es-ES" dirty="0">
              <a:solidFill>
                <a:srgbClr val="00B05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b="1" dirty="0">
                <a:solidFill>
                  <a:srgbClr val="FF0000"/>
                </a:solidFill>
              </a:rPr>
              <a:t>Desventajas</a:t>
            </a:r>
          </a:p>
          <a:p>
            <a:pPr marL="935905" lvl="1" indent="-457200" algn="just">
              <a:buFont typeface="Arial" pitchFamily="34" charset="0"/>
              <a:buChar char="•"/>
            </a:pPr>
            <a:r>
              <a:rPr lang="es-ES" b="1" dirty="0">
                <a:solidFill>
                  <a:srgbClr val="FF0000"/>
                </a:solidFill>
              </a:rPr>
              <a:t>No buena disponibilidad a nivel SNC ni retiniano</a:t>
            </a:r>
          </a:p>
          <a:p>
            <a:pPr marL="935905" lvl="1" indent="-457200" algn="just">
              <a:buFont typeface="Arial" pitchFamily="34" charset="0"/>
              <a:buChar char="•"/>
            </a:pPr>
            <a:r>
              <a:rPr lang="es-ES" b="1" dirty="0">
                <a:solidFill>
                  <a:srgbClr val="FF0000"/>
                </a:solidFill>
              </a:rPr>
              <a:t>Precio</a:t>
            </a:r>
          </a:p>
          <a:p>
            <a:pPr marL="935905" lvl="1" indent="-457200" algn="just">
              <a:buFont typeface="Arial" pitchFamily="34" charset="0"/>
              <a:buChar char="•"/>
            </a:pPr>
            <a:endParaRPr lang="es-ES" dirty="0"/>
          </a:p>
          <a:p>
            <a:pPr marL="457200" indent="-457200" algn="just">
              <a:buAutoNum type="arabicPeriod"/>
            </a:pPr>
            <a:r>
              <a:rPr lang="es-ES" dirty="0"/>
              <a:t>Efectos adversos</a:t>
            </a:r>
          </a:p>
          <a:p>
            <a:pPr marL="935905" lvl="1" indent="-457200" algn="just">
              <a:buFont typeface="Arial" pitchFamily="34" charset="0"/>
              <a:buChar char="•"/>
            </a:pPr>
            <a:r>
              <a:rPr lang="es-ES" dirty="0"/>
              <a:t>Más frecuente </a:t>
            </a:r>
            <a:r>
              <a:rPr lang="es-ES" dirty="0" err="1"/>
              <a:t>disgeusia</a:t>
            </a:r>
            <a:r>
              <a:rPr lang="es-ES" dirty="0"/>
              <a:t> (hasta un 40%)</a:t>
            </a:r>
          </a:p>
          <a:p>
            <a:pPr marL="935905" lvl="1" indent="-457200" algn="just">
              <a:buFont typeface="Arial" pitchFamily="34" charset="0"/>
              <a:buChar char="•"/>
            </a:pPr>
            <a:endParaRPr lang="es-ES" dirty="0"/>
          </a:p>
          <a:p>
            <a:pPr marL="457200" indent="-457200" algn="just">
              <a:buAutoNum type="arabicPeriod"/>
            </a:pPr>
            <a:r>
              <a:rPr lang="es-ES" dirty="0"/>
              <a:t>Indicaciones →  CMV refractario o intolerancia a 1ª línea (SOLSTICE)</a:t>
            </a:r>
          </a:p>
          <a:p>
            <a:pPr marL="457200" indent="-457200">
              <a:buAutoNum type="arabicPeriod"/>
            </a:pPr>
            <a:endParaRPr lang="es-ES" dirty="0"/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506874267"/>
              </p:ext>
            </p:extLst>
          </p:nvPr>
        </p:nvGraphicFramePr>
        <p:xfrm>
          <a:off x="70513" y="679994"/>
          <a:ext cx="8847678" cy="44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945710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1B5A160F-EF7E-AB67-7F4D-38EF0F5728A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0513" y="40952"/>
            <a:ext cx="9017665" cy="6769121"/>
            <a:chOff x="144379" y="184894"/>
            <a:chExt cx="18464296" cy="30562896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3662802E-8BA4-7BB0-8E57-81995FCBC6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4379" y="184894"/>
              <a:ext cx="18116236" cy="30131096"/>
            </a:xfrm>
            <a:prstGeom prst="rect">
              <a:avLst/>
            </a:prstGeom>
            <a:noFill/>
            <a:ln w="254000"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F0C48494-F9AD-DAF1-C9D6-60B65BA6D1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81263" y="616694"/>
              <a:ext cx="18127412" cy="30131096"/>
            </a:xfrm>
            <a:prstGeom prst="rect">
              <a:avLst/>
            </a:prstGeom>
            <a:noFill/>
            <a:ln w="254000">
              <a:solidFill>
                <a:srgbClr val="AEA3A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8FC6B720-70FC-1BF6-9261-1E83319DBCA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4473" y="208788"/>
            <a:ext cx="1737424" cy="387904"/>
            <a:chOff x="746283" y="942686"/>
            <a:chExt cx="3557495" cy="1751403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81A28E88-E254-1177-10D9-F1697319596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4543" y="942686"/>
              <a:ext cx="2217969" cy="1161793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9E22833F-6EAB-00DC-995D-74FFEBD6E66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36203" y="1253497"/>
              <a:ext cx="1167575" cy="823142"/>
            </a:xfrm>
            <a:prstGeom prst="rect">
              <a:avLst/>
            </a:prstGeom>
          </p:spPr>
        </p:pic>
        <p:pic>
          <p:nvPicPr>
            <p:cNvPr id="9" name="Imagen 8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FE7E2191-8921-6191-3D86-BEE8975B48F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283" y="2076639"/>
              <a:ext cx="2355476" cy="617450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030" y="90540"/>
            <a:ext cx="1747160" cy="589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luis cortes on X: &quot;¿Pensando en hacer #Digestivo? #MIR2023 #Digestivo En el  servicio de Digestivo del Hospital Clínico Universitario Lozano Blesa de # Zaragoza podrás conseguir una gran formación tanto a nivel clínico,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952"/>
            <a:ext cx="1414449" cy="75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475180" y="6066874"/>
            <a:ext cx="82045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err="1"/>
              <a:t>Blumberg</a:t>
            </a:r>
            <a:r>
              <a:rPr lang="es-ES" sz="1200" dirty="0"/>
              <a:t> EA, et al. </a:t>
            </a:r>
            <a:r>
              <a:rPr lang="es-ES" sz="1200" dirty="0" err="1"/>
              <a:t>Maribavir</a:t>
            </a:r>
            <a:r>
              <a:rPr lang="es-ES" sz="1200" dirty="0"/>
              <a:t> </a:t>
            </a:r>
            <a:r>
              <a:rPr lang="es-ES" sz="1200" dirty="0" err="1"/>
              <a:t>for</a:t>
            </a:r>
            <a:r>
              <a:rPr lang="es-ES" sz="1200" dirty="0"/>
              <a:t> </a:t>
            </a:r>
            <a:r>
              <a:rPr lang="es-ES" sz="1200" dirty="0" err="1"/>
              <a:t>refractory</a:t>
            </a:r>
            <a:r>
              <a:rPr lang="es-ES" sz="1200" dirty="0"/>
              <a:t>/</a:t>
            </a:r>
            <a:r>
              <a:rPr lang="es-ES" sz="1200" dirty="0" err="1"/>
              <a:t>resistant</a:t>
            </a:r>
            <a:r>
              <a:rPr lang="es-ES" sz="1200" dirty="0"/>
              <a:t> CMV </a:t>
            </a:r>
            <a:r>
              <a:rPr lang="es-ES" sz="1200" dirty="0" err="1"/>
              <a:t>infection</a:t>
            </a:r>
            <a:r>
              <a:rPr lang="es-ES" sz="1200" dirty="0"/>
              <a:t> in </a:t>
            </a:r>
            <a:r>
              <a:rPr lang="es-ES" sz="1200" dirty="0" err="1"/>
              <a:t>transplant</a:t>
            </a:r>
            <a:r>
              <a:rPr lang="es-ES" sz="1200" dirty="0"/>
              <a:t> </a:t>
            </a:r>
            <a:r>
              <a:rPr lang="es-ES" sz="1200" dirty="0" err="1"/>
              <a:t>recipients</a:t>
            </a:r>
            <a:r>
              <a:rPr lang="es-ES" sz="1200" dirty="0"/>
              <a:t> (SOLSTICE). N </a:t>
            </a:r>
            <a:r>
              <a:rPr lang="es-ES" sz="1200" dirty="0" err="1"/>
              <a:t>Engl</a:t>
            </a:r>
            <a:r>
              <a:rPr lang="es-ES" sz="1200" dirty="0"/>
              <a:t> J </a:t>
            </a:r>
            <a:r>
              <a:rPr lang="es-ES" sz="1200" dirty="0" err="1"/>
              <a:t>Med</a:t>
            </a:r>
            <a:r>
              <a:rPr lang="es-ES" sz="1200" dirty="0"/>
              <a:t>. 2019;381:1136–1147.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36" y="1772816"/>
            <a:ext cx="7791831" cy="4294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2678041641"/>
              </p:ext>
            </p:extLst>
          </p:nvPr>
        </p:nvGraphicFramePr>
        <p:xfrm>
          <a:off x="70513" y="679994"/>
          <a:ext cx="8847678" cy="44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007919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1B5A160F-EF7E-AB67-7F4D-38EF0F5728A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0513" y="40952"/>
            <a:ext cx="9017665" cy="6769121"/>
            <a:chOff x="144379" y="184894"/>
            <a:chExt cx="18464296" cy="30562896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3662802E-8BA4-7BB0-8E57-81995FCBC6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4379" y="184894"/>
              <a:ext cx="18116236" cy="30131096"/>
            </a:xfrm>
            <a:prstGeom prst="rect">
              <a:avLst/>
            </a:prstGeom>
            <a:noFill/>
            <a:ln w="254000"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F0C48494-F9AD-DAF1-C9D6-60B65BA6D1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81263" y="616694"/>
              <a:ext cx="18127412" cy="30131096"/>
            </a:xfrm>
            <a:prstGeom prst="rect">
              <a:avLst/>
            </a:prstGeom>
            <a:noFill/>
            <a:ln w="254000">
              <a:solidFill>
                <a:srgbClr val="AEA3A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8FC6B720-70FC-1BF6-9261-1E83319DBCA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4473" y="208788"/>
            <a:ext cx="1737424" cy="387904"/>
            <a:chOff x="746283" y="942686"/>
            <a:chExt cx="3557495" cy="1751403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81A28E88-E254-1177-10D9-F1697319596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4543" y="942686"/>
              <a:ext cx="2217969" cy="1161793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9E22833F-6EAB-00DC-995D-74FFEBD6E66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36203" y="1253497"/>
              <a:ext cx="1167575" cy="823142"/>
            </a:xfrm>
            <a:prstGeom prst="rect">
              <a:avLst/>
            </a:prstGeom>
          </p:spPr>
        </p:pic>
        <p:pic>
          <p:nvPicPr>
            <p:cNvPr id="9" name="Imagen 8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FE7E2191-8921-6191-3D86-BEE8975B48F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283" y="2076639"/>
              <a:ext cx="2355476" cy="617450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030" y="90540"/>
            <a:ext cx="1747160" cy="589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luis cortes on X: &quot;¿Pensando en hacer #Digestivo? #MIR2023 #Digestivo En el  servicio de Digestivo del Hospital Clínico Universitario Lozano Blesa de # Zaragoza podrás conseguir una gran formación tanto a nivel clínico,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952"/>
            <a:ext cx="1414449" cy="75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903802905"/>
              </p:ext>
            </p:extLst>
          </p:nvPr>
        </p:nvGraphicFramePr>
        <p:xfrm>
          <a:off x="70513" y="679994"/>
          <a:ext cx="8847678" cy="44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023983"/>
              </p:ext>
            </p:extLst>
          </p:nvPr>
        </p:nvGraphicFramePr>
        <p:xfrm>
          <a:off x="263363" y="1302159"/>
          <a:ext cx="8531398" cy="5430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1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7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73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50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8573"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 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227">
                <a:tc>
                  <a:txBody>
                    <a:bodyPr/>
                    <a:lstStyle/>
                    <a:p>
                      <a:pPr marL="0" marR="0" indent="0" algn="ctr" defTabSz="9576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/>
                        <a:t>Sexo/Edad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M/61a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 F/50a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M/64a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M/62a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M/72a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70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Indicación</a:t>
                      </a:r>
                      <a:r>
                        <a:rPr lang="es-ES" sz="1600" baseline="0" dirty="0"/>
                        <a:t> TOH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CH  (ALD)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Hepatitis aguda fulminante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CH + </a:t>
                      </a:r>
                    </a:p>
                    <a:p>
                      <a:pPr algn="ctr"/>
                      <a:r>
                        <a:rPr lang="es-ES" sz="1600" dirty="0"/>
                        <a:t>CHC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CH</a:t>
                      </a:r>
                      <a:r>
                        <a:rPr lang="es-ES" sz="1600" baseline="0" dirty="0"/>
                        <a:t> </a:t>
                      </a:r>
                      <a:r>
                        <a:rPr lang="es-ES" sz="1600" dirty="0"/>
                        <a:t>(ALD)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CH</a:t>
                      </a:r>
                      <a:r>
                        <a:rPr lang="es-ES" sz="1600" baseline="0" dirty="0"/>
                        <a:t> </a:t>
                      </a:r>
                      <a:r>
                        <a:rPr lang="es-ES" sz="1600" dirty="0"/>
                        <a:t>(</a:t>
                      </a:r>
                      <a:r>
                        <a:rPr lang="es-ES" sz="1600" dirty="0" err="1"/>
                        <a:t>MetALD</a:t>
                      </a:r>
                      <a:r>
                        <a:rPr lang="es-ES" sz="16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83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Serología</a:t>
                      </a:r>
                      <a:r>
                        <a:rPr lang="es-ES" sz="1600" baseline="0" dirty="0"/>
                        <a:t> D/R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 D+/R+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D+/R+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D-/R-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D+/R+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D+/R+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45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Profilaxis CMV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488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err="1"/>
                        <a:t>Tto</a:t>
                      </a:r>
                      <a:r>
                        <a:rPr lang="es-ES" sz="1600" dirty="0"/>
                        <a:t> previos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err="1"/>
                        <a:t>Valganciclovir</a:t>
                      </a:r>
                      <a:endParaRPr lang="es-ES" sz="1600" dirty="0"/>
                    </a:p>
                    <a:p>
                      <a:pPr algn="ctr"/>
                      <a:r>
                        <a:rPr lang="es-ES" sz="1600" dirty="0" err="1"/>
                        <a:t>Foscarnet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Valganciclovir</a:t>
                      </a:r>
                      <a:r>
                        <a:rPr lang="es-E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Valganciclovir</a:t>
                      </a:r>
                      <a:r>
                        <a:rPr lang="es-E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Valganciclovir</a:t>
                      </a:r>
                      <a:r>
                        <a:rPr lang="es-E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Ganciclovir</a:t>
                      </a:r>
                      <a:r>
                        <a:rPr lang="es-E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1517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Indicación MRB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Refractario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Refractario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</a:rPr>
                        <a:t>Refractario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err="1"/>
                        <a:t>EAs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0673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Duración</a:t>
                      </a:r>
                      <a:r>
                        <a:rPr lang="es-ES" sz="1600" baseline="0" dirty="0"/>
                        <a:t> </a:t>
                      </a:r>
                      <a:r>
                        <a:rPr lang="es-ES" sz="1600" baseline="0" dirty="0" err="1"/>
                        <a:t>tto</a:t>
                      </a:r>
                      <a:r>
                        <a:rPr lang="es-ES" sz="1600" baseline="0" dirty="0"/>
                        <a:t> MRB 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4 días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16 semanas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8 semanas</a:t>
                      </a:r>
                    </a:p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5 días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8 semanas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96747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Carga viral al inicio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 31UI/</a:t>
                      </a:r>
                      <a:r>
                        <a:rPr lang="es-ES" sz="1600" dirty="0" err="1"/>
                        <a:t>mL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576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/>
                        <a:t> 1001UI/</a:t>
                      </a:r>
                      <a:r>
                        <a:rPr lang="es-ES" sz="1600" dirty="0" err="1"/>
                        <a:t>mL</a:t>
                      </a:r>
                      <a:endParaRPr lang="es-ES" sz="1600" dirty="0"/>
                    </a:p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576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/>
                        <a:t> 948UI/</a:t>
                      </a:r>
                      <a:r>
                        <a:rPr lang="es-ES" sz="1600" dirty="0" err="1"/>
                        <a:t>mL</a:t>
                      </a:r>
                      <a:endParaRPr lang="es-ES" sz="1600" dirty="0"/>
                    </a:p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576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/>
                        <a:t> 966UI/</a:t>
                      </a:r>
                      <a:r>
                        <a:rPr lang="es-ES" sz="1600" dirty="0" err="1"/>
                        <a:t>mL</a:t>
                      </a:r>
                      <a:endParaRPr lang="es-ES" sz="1600" dirty="0"/>
                    </a:p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576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/>
                        <a:t> &gt;9.100.00</a:t>
                      </a:r>
                      <a:r>
                        <a:rPr lang="es-ES" sz="1600" baseline="0" dirty="0"/>
                        <a:t> </a:t>
                      </a:r>
                      <a:r>
                        <a:rPr lang="es-ES" sz="1600" dirty="0"/>
                        <a:t>UI/</a:t>
                      </a:r>
                      <a:r>
                        <a:rPr lang="es-ES" sz="1600" dirty="0" err="1"/>
                        <a:t>mL</a:t>
                      </a:r>
                      <a:endParaRPr lang="es-ES" sz="1600" dirty="0"/>
                    </a:p>
                    <a:p>
                      <a:pPr algn="ctr"/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5634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Carga viral final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&lt;30UI/</a:t>
                      </a:r>
                      <a:r>
                        <a:rPr lang="es-ES" sz="1600" dirty="0" err="1"/>
                        <a:t>mL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815UI/</a:t>
                      </a:r>
                      <a:r>
                        <a:rPr lang="es-ES" sz="1600" dirty="0" err="1"/>
                        <a:t>mL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576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/>
                        <a:t>&lt;30UI/</a:t>
                      </a:r>
                      <a:r>
                        <a:rPr lang="es-ES" sz="1600" dirty="0" err="1"/>
                        <a:t>mL</a:t>
                      </a:r>
                      <a:endParaRPr lang="es-ES" sz="1600" dirty="0"/>
                    </a:p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315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576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/>
                        <a:t>&lt;30UI/</a:t>
                      </a:r>
                      <a:r>
                        <a:rPr lang="es-ES" sz="1600" dirty="0" err="1"/>
                        <a:t>mL</a:t>
                      </a:r>
                      <a:endParaRPr lang="es-ES" sz="1600" dirty="0"/>
                    </a:p>
                    <a:p>
                      <a:pPr algn="ctr"/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7380312" y="5157192"/>
            <a:ext cx="1414449" cy="15572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Gráfico 28" descr="Insignia de cruz con relleno sólido">
            <a:extLst>
              <a:ext uri="{FF2B5EF4-FFF2-40B4-BE49-F238E27FC236}">
                <a16:creationId xmlns:a16="http://schemas.microsoft.com/office/drawing/2014/main" id="{71B3B206-5416-E613-9A3A-7A55A813383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638014" y="4838676"/>
            <a:ext cx="371083" cy="371083"/>
          </a:xfrm>
          <a:prstGeom prst="rect">
            <a:avLst/>
          </a:prstGeom>
        </p:spPr>
      </p:pic>
      <p:pic>
        <p:nvPicPr>
          <p:cNvPr id="19" name="Gráfico 28" descr="Insignia de cruz con relleno sólido">
            <a:extLst>
              <a:ext uri="{FF2B5EF4-FFF2-40B4-BE49-F238E27FC236}">
                <a16:creationId xmlns:a16="http://schemas.microsoft.com/office/drawing/2014/main" id="{71B3B206-5416-E613-9A3A-7A55A813383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961099" y="4864031"/>
            <a:ext cx="371083" cy="371083"/>
          </a:xfrm>
          <a:prstGeom prst="rect">
            <a:avLst/>
          </a:prstGeom>
        </p:spPr>
      </p:pic>
      <p:pic>
        <p:nvPicPr>
          <p:cNvPr id="20" name="Gráfico 2" descr="Marca de insignia1 con relleno sólido">
            <a:extLst>
              <a:ext uri="{FF2B5EF4-FFF2-40B4-BE49-F238E27FC236}">
                <a16:creationId xmlns:a16="http://schemas.microsoft.com/office/drawing/2014/main" id="{9867B797-BB8D-D3CF-15D9-AE656FB4FF1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218313" y="4847712"/>
            <a:ext cx="384310" cy="403340"/>
          </a:xfrm>
          <a:prstGeom prst="rect">
            <a:avLst/>
          </a:prstGeom>
        </p:spPr>
      </p:pic>
      <p:pic>
        <p:nvPicPr>
          <p:cNvPr id="21" name="Gráfico 2" descr="Marca de insignia1 con relleno sólido">
            <a:extLst>
              <a:ext uri="{FF2B5EF4-FFF2-40B4-BE49-F238E27FC236}">
                <a16:creationId xmlns:a16="http://schemas.microsoft.com/office/drawing/2014/main" id="{9867B797-BB8D-D3CF-15D9-AE656FB4FF1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691848" y="4822444"/>
            <a:ext cx="384310" cy="403340"/>
          </a:xfrm>
          <a:prstGeom prst="rect">
            <a:avLst/>
          </a:prstGeom>
        </p:spPr>
      </p:pic>
      <p:pic>
        <p:nvPicPr>
          <p:cNvPr id="22" name="Gráfico 2" descr="Marca de insignia1 con relleno sólido">
            <a:extLst>
              <a:ext uri="{FF2B5EF4-FFF2-40B4-BE49-F238E27FC236}">
                <a16:creationId xmlns:a16="http://schemas.microsoft.com/office/drawing/2014/main" id="{9867B797-BB8D-D3CF-15D9-AE656FB4FF1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517149" y="4822547"/>
            <a:ext cx="384310" cy="40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96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1B5A160F-EF7E-AB67-7F4D-38EF0F5728A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0513" y="40952"/>
            <a:ext cx="9017665" cy="6769121"/>
            <a:chOff x="144379" y="184894"/>
            <a:chExt cx="18464296" cy="30562896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3662802E-8BA4-7BB0-8E57-81995FCBC6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4379" y="184894"/>
              <a:ext cx="18116236" cy="30131096"/>
            </a:xfrm>
            <a:prstGeom prst="rect">
              <a:avLst/>
            </a:prstGeom>
            <a:noFill/>
            <a:ln w="254000"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F0C48494-F9AD-DAF1-C9D6-60B65BA6D1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81263" y="616694"/>
              <a:ext cx="18127412" cy="30131096"/>
            </a:xfrm>
            <a:prstGeom prst="rect">
              <a:avLst/>
            </a:prstGeom>
            <a:noFill/>
            <a:ln w="254000">
              <a:solidFill>
                <a:srgbClr val="AEA3A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8FC6B720-70FC-1BF6-9261-1E83319DBCA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4473" y="208788"/>
            <a:ext cx="1737424" cy="387904"/>
            <a:chOff x="746283" y="942686"/>
            <a:chExt cx="3557495" cy="1751403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81A28E88-E254-1177-10D9-F1697319596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4543" y="942686"/>
              <a:ext cx="2217969" cy="1161793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9E22833F-6EAB-00DC-995D-74FFEBD6E66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36203" y="1253497"/>
              <a:ext cx="1167575" cy="823142"/>
            </a:xfrm>
            <a:prstGeom prst="rect">
              <a:avLst/>
            </a:prstGeom>
          </p:spPr>
        </p:pic>
        <p:pic>
          <p:nvPicPr>
            <p:cNvPr id="9" name="Imagen 8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FE7E2191-8921-6191-3D86-BEE8975B48F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283" y="2076639"/>
              <a:ext cx="2355476" cy="617450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030" y="90540"/>
            <a:ext cx="1747160" cy="589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luis cortes on X: &quot;¿Pensando en hacer #Digestivo? #MIR2023 #Digestivo En el  servicio de Digestivo del Hospital Clínico Universitario Lozano Blesa de # Zaragoza podrás conseguir una gran formación tanto a nivel clínico,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952"/>
            <a:ext cx="1414449" cy="75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Gráfico 6">
            <a:extLst>
              <a:ext uri="{FF2B5EF4-FFF2-40B4-BE49-F238E27FC236}">
                <a16:creationId xmlns:a16="http://schemas.microsoft.com/office/drawing/2014/main" id="{38EFB088-1CFE-5CC3-FFE8-E6EAC6D376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2678543"/>
              </p:ext>
            </p:extLst>
          </p:nvPr>
        </p:nvGraphicFramePr>
        <p:xfrm>
          <a:off x="70513" y="2276872"/>
          <a:ext cx="4141447" cy="3393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4" name="Gráfico 26">
            <a:extLst>
              <a:ext uri="{FF2B5EF4-FFF2-40B4-BE49-F238E27FC236}">
                <a16:creationId xmlns:a16="http://schemas.microsoft.com/office/drawing/2014/main" id="{443AE230-6BAE-F11B-9387-2A6AC18B2B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0048982"/>
              </p:ext>
            </p:extLst>
          </p:nvPr>
        </p:nvGraphicFramePr>
        <p:xfrm>
          <a:off x="4133373" y="2060848"/>
          <a:ext cx="4784818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5" name="14 Diagrama"/>
          <p:cNvGraphicFramePr/>
          <p:nvPr>
            <p:extLst>
              <p:ext uri="{D42A27DB-BD31-4B8C-83A1-F6EECF244321}">
                <p14:modId xmlns:p14="http://schemas.microsoft.com/office/powerpoint/2010/main" val="1798084685"/>
              </p:ext>
            </p:extLst>
          </p:nvPr>
        </p:nvGraphicFramePr>
        <p:xfrm>
          <a:off x="70513" y="679994"/>
          <a:ext cx="8847678" cy="44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373596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1B5A160F-EF7E-AB67-7F4D-38EF0F5728A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0513" y="40952"/>
            <a:ext cx="9017665" cy="6769121"/>
            <a:chOff x="144379" y="184894"/>
            <a:chExt cx="18464296" cy="30562896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3662802E-8BA4-7BB0-8E57-81995FCBC6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4379" y="184894"/>
              <a:ext cx="18116236" cy="30131096"/>
            </a:xfrm>
            <a:prstGeom prst="rect">
              <a:avLst/>
            </a:prstGeom>
            <a:noFill/>
            <a:ln w="254000"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F0C48494-F9AD-DAF1-C9D6-60B65BA6D1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81263" y="616694"/>
              <a:ext cx="18127412" cy="30131096"/>
            </a:xfrm>
            <a:prstGeom prst="rect">
              <a:avLst/>
            </a:prstGeom>
            <a:noFill/>
            <a:ln w="254000">
              <a:solidFill>
                <a:srgbClr val="AEA3A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8FC6B720-70FC-1BF6-9261-1E83319DBCA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4473" y="208788"/>
            <a:ext cx="1737424" cy="387904"/>
            <a:chOff x="746283" y="942686"/>
            <a:chExt cx="3557495" cy="1751403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81A28E88-E254-1177-10D9-F1697319596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4543" y="942686"/>
              <a:ext cx="2217969" cy="1161793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9E22833F-6EAB-00DC-995D-74FFEBD6E66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36203" y="1253497"/>
              <a:ext cx="1167575" cy="823142"/>
            </a:xfrm>
            <a:prstGeom prst="rect">
              <a:avLst/>
            </a:prstGeom>
          </p:spPr>
        </p:pic>
        <p:pic>
          <p:nvPicPr>
            <p:cNvPr id="9" name="Imagen 8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FE7E2191-8921-6191-3D86-BEE8975B48F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283" y="2076639"/>
              <a:ext cx="2355476" cy="617450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030" y="90540"/>
            <a:ext cx="1747160" cy="589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luis cortes on X: &quot;¿Pensando en hacer #Digestivo? #MIR2023 #Digestivo En el  servicio de Digestivo del Hospital Clínico Universitario Lozano Blesa de # Zaragoza podrás conseguir una gran formación tanto a nivel clínico,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952"/>
            <a:ext cx="1414449" cy="75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939661" y="2204864"/>
            <a:ext cx="759277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s-ES" sz="2000" dirty="0" err="1"/>
              <a:t>Marivabir</a:t>
            </a:r>
            <a:r>
              <a:rPr lang="es-ES" sz="2000" dirty="0"/>
              <a:t> mostró ser eficaz y seguro.</a:t>
            </a:r>
          </a:p>
          <a:p>
            <a:endParaRPr lang="es-ES" sz="2000" dirty="0"/>
          </a:p>
          <a:p>
            <a:pPr marL="342900" indent="-342900">
              <a:buFontTx/>
              <a:buChar char="-"/>
            </a:pPr>
            <a:r>
              <a:rPr lang="es-ES" sz="2000" dirty="0"/>
              <a:t>La mayoría de pacientes lograron respuesta virológica sin efectos adversos.</a:t>
            </a:r>
          </a:p>
          <a:p>
            <a:endParaRPr lang="es-ES" sz="2000" dirty="0"/>
          </a:p>
          <a:p>
            <a:pPr marL="342900" indent="-342900">
              <a:buFontTx/>
              <a:buChar char="-"/>
            </a:pPr>
            <a:r>
              <a:rPr lang="es-ES" sz="2000" dirty="0"/>
              <a:t>Destaca el aclaramiento en un paciente con carga viral inicial muy elevada.</a:t>
            </a:r>
          </a:p>
          <a:p>
            <a:endParaRPr lang="es-ES" sz="2000" dirty="0"/>
          </a:p>
          <a:p>
            <a:pPr marL="342900" indent="-342900">
              <a:buFontTx/>
              <a:buChar char="-"/>
            </a:pPr>
            <a:r>
              <a:rPr lang="es-ES" sz="2000" b="1" dirty="0"/>
              <a:t>Alternativa válida en situaciones clínicas complejas</a:t>
            </a:r>
          </a:p>
        </p:txBody>
      </p:sp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2265403571"/>
              </p:ext>
            </p:extLst>
          </p:nvPr>
        </p:nvGraphicFramePr>
        <p:xfrm>
          <a:off x="70513" y="679994"/>
          <a:ext cx="8847678" cy="44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735966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Diapositiva 1&quot;/&gt;&lt;property id=&quot;20307&quot; value=&quot;256&quot;/&gt;&lt;/object&gt;&lt;/object&gt;&lt;/object&gt;&lt;/database&gt;"/>
  <p:tag name="ISPRING_RESOURCE_PATHS_HASH_PRESENTER" val="1c4f7c122f149ffd317e8c333ab97755585e5d5"/>
  <p:tag name="SECTOMILLISECCONVERTED" val="1"/>
</p:tagLst>
</file>

<file path=ppt/theme/theme1.xml><?xml version="1.0" encoding="utf-8"?>
<a:theme xmlns:a="http://schemas.openxmlformats.org/drawingml/2006/main" name="Presentació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E020579F7B4964FACCC3D9671C8AF13" ma:contentTypeVersion="14" ma:contentTypeDescription="Crear nuevo documento." ma:contentTypeScope="" ma:versionID="a36bc7379729fb197f81f6c1046e658d">
  <xsd:schema xmlns:xsd="http://www.w3.org/2001/XMLSchema" xmlns:xs="http://www.w3.org/2001/XMLSchema" xmlns:p="http://schemas.microsoft.com/office/2006/metadata/properties" xmlns:ns2="2ba98950-7f45-4f63-93ce-8807729bc465" xmlns:ns3="0c5cd9b1-7df6-4125-9594-fc0acfe49476" targetNamespace="http://schemas.microsoft.com/office/2006/metadata/properties" ma:root="true" ma:fieldsID="8c391ca4074de249015c27fdc0d86995" ns2:_="" ns3:_="">
    <xsd:import namespace="2ba98950-7f45-4f63-93ce-8807729bc465"/>
    <xsd:import namespace="0c5cd9b1-7df6-4125-9594-fc0acfe494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a98950-7f45-4f63-93ce-8807729bc4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cc06aaf1-dea5-4937-a89f-1c0b07b63c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5cd9b1-7df6-4125-9594-fc0acfe494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6cc2f8-7afc-48ea-9592-642bd44d942f}" ma:internalName="TaxCatchAll" ma:showField="CatchAllData" ma:web="0c5cd9b1-7df6-4125-9594-fc0acfe494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5cd9b1-7df6-4125-9594-fc0acfe49476" xsi:nil="true"/>
    <lcf76f155ced4ddcb4097134ff3c332f xmlns="2ba98950-7f45-4f63-93ce-8807729bc46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C1C88D-8DE9-4773-846D-6A2BE4740533}"/>
</file>

<file path=customXml/itemProps2.xml><?xml version="1.0" encoding="utf-8"?>
<ds:datastoreItem xmlns:ds="http://schemas.openxmlformats.org/officeDocument/2006/customXml" ds:itemID="{7022CF48-5C78-4255-A50A-3F0B2F8B0404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2ba98950-7f45-4f63-93ce-8807729bc465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0c5cd9b1-7df6-4125-9594-fc0acfe49476"/>
  </ds:schemaRefs>
</ds:datastoreItem>
</file>

<file path=customXml/itemProps3.xml><?xml version="1.0" encoding="utf-8"?>
<ds:datastoreItem xmlns:ds="http://schemas.openxmlformats.org/officeDocument/2006/customXml" ds:itemID="{0C55A2BE-622B-484E-9051-AD81B53E71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Presentación1</Template>
  <TotalTime>1265</TotalTime>
  <Words>580</Words>
  <Application>Microsoft Macintosh PowerPoint</Application>
  <PresentationFormat>Presentación en pantalla (4:3)</PresentationFormat>
  <Paragraphs>153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Presentación1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</dc:creator>
  <cp:lastModifiedBy>Microsoft Office User</cp:lastModifiedBy>
  <cp:revision>42</cp:revision>
  <dcterms:created xsi:type="dcterms:W3CDTF">2011-03-11T07:31:53Z</dcterms:created>
  <dcterms:modified xsi:type="dcterms:W3CDTF">2025-10-23T12:48:31Z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0x010100DE020579F7B4964FACCC3D9671C8AF13</vt:lpwstr>
  </property>
  <property fmtid="{D5CDD505-2E9C-101B-9397-08002B2CF9AE}" pid="3" name="MediaServiceImageTags">
    <vt:lpwstr/>
  </property>
</Properties>
</file>